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1.xml" ContentType="application/inkml+xml"/>
  <Override PartName="/ppt/notesSlides/notesSlide21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2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24.xml" ContentType="application/vnd.openxmlformats-officedocument.presentationml.notesSlide+xml"/>
  <Override PartName="/ppt/ink/ink22.xml" ContentType="application/inkml+xml"/>
  <Override PartName="/ppt/notesSlides/notesSlide25.xml" ContentType="application/vnd.openxmlformats-officedocument.presentationml.notesSlide+xml"/>
  <Override PartName="/ppt/ink/ink23.xml" ContentType="application/inkml+xml"/>
  <Override PartName="/ppt/notesSlides/notesSlide26.xml" ContentType="application/vnd.openxmlformats-officedocument.presentationml.notesSlide+xml"/>
  <Override PartName="/ppt/ink/ink24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5.xml" ContentType="application/inkml+xml"/>
  <Override PartName="/ppt/notesSlides/notesSlide31.xml" ContentType="application/vnd.openxmlformats-officedocument.presentationml.notesSlide+xml"/>
  <Override PartName="/ppt/ink/ink26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7.xml" ContentType="application/inkml+xml"/>
  <Override PartName="/ppt/notesSlides/notesSlide37.xml" ContentType="application/vnd.openxmlformats-officedocument.presentationml.notesSlide+xml"/>
  <Override PartName="/ppt/ink/ink28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29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30.xml" ContentType="application/inkml+xml"/>
  <Override PartName="/ppt/notesSlides/notesSlide45.xml" ContentType="application/vnd.openxmlformats-officedocument.presentationml.notesSlide+xml"/>
  <Override PartName="/ppt/ink/ink31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2"/>
  </p:notesMasterIdLst>
  <p:handoutMasterIdLst>
    <p:handoutMasterId r:id="rId173"/>
  </p:handoutMasterIdLst>
  <p:sldIdLst>
    <p:sldId id="256" r:id="rId2"/>
    <p:sldId id="348" r:id="rId3"/>
    <p:sldId id="656" r:id="rId4"/>
    <p:sldId id="654" r:id="rId5"/>
    <p:sldId id="657" r:id="rId6"/>
    <p:sldId id="658" r:id="rId7"/>
    <p:sldId id="659" r:id="rId8"/>
    <p:sldId id="660" r:id="rId9"/>
    <p:sldId id="661" r:id="rId10"/>
    <p:sldId id="662" r:id="rId11"/>
    <p:sldId id="663" r:id="rId12"/>
    <p:sldId id="655" r:id="rId13"/>
    <p:sldId id="472" r:id="rId14"/>
    <p:sldId id="579" r:id="rId15"/>
    <p:sldId id="581" r:id="rId16"/>
    <p:sldId id="597" r:id="rId17"/>
    <p:sldId id="598" r:id="rId18"/>
    <p:sldId id="599" r:id="rId19"/>
    <p:sldId id="474" r:id="rId20"/>
    <p:sldId id="475" r:id="rId21"/>
    <p:sldId id="476" r:id="rId22"/>
    <p:sldId id="477" r:id="rId23"/>
    <p:sldId id="583" r:id="rId24"/>
    <p:sldId id="584" r:id="rId25"/>
    <p:sldId id="585" r:id="rId26"/>
    <p:sldId id="586" r:id="rId27"/>
    <p:sldId id="478" r:id="rId28"/>
    <p:sldId id="479" r:id="rId29"/>
    <p:sldId id="587" r:id="rId30"/>
    <p:sldId id="588" r:id="rId31"/>
    <p:sldId id="480" r:id="rId32"/>
    <p:sldId id="589" r:id="rId33"/>
    <p:sldId id="481" r:id="rId34"/>
    <p:sldId id="482" r:id="rId35"/>
    <p:sldId id="484" r:id="rId36"/>
    <p:sldId id="590" r:id="rId37"/>
    <p:sldId id="591" r:id="rId38"/>
    <p:sldId id="593" r:id="rId39"/>
    <p:sldId id="485" r:id="rId40"/>
    <p:sldId id="486" r:id="rId41"/>
    <p:sldId id="638" r:id="rId42"/>
    <p:sldId id="487" r:id="rId43"/>
    <p:sldId id="488" r:id="rId44"/>
    <p:sldId id="489" r:id="rId45"/>
    <p:sldId id="490" r:id="rId46"/>
    <p:sldId id="491" r:id="rId47"/>
    <p:sldId id="594" r:id="rId48"/>
    <p:sldId id="492" r:id="rId49"/>
    <p:sldId id="595" r:id="rId50"/>
    <p:sldId id="639" r:id="rId51"/>
    <p:sldId id="640" r:id="rId52"/>
    <p:sldId id="600" r:id="rId53"/>
    <p:sldId id="601" r:id="rId54"/>
    <p:sldId id="602" r:id="rId55"/>
    <p:sldId id="603" r:id="rId56"/>
    <p:sldId id="604" r:id="rId57"/>
    <p:sldId id="605" r:id="rId58"/>
    <p:sldId id="606" r:id="rId59"/>
    <p:sldId id="607" r:id="rId60"/>
    <p:sldId id="608" r:id="rId61"/>
    <p:sldId id="609" r:id="rId62"/>
    <p:sldId id="610" r:id="rId63"/>
    <p:sldId id="611" r:id="rId64"/>
    <p:sldId id="612" r:id="rId65"/>
    <p:sldId id="613" r:id="rId66"/>
    <p:sldId id="614" r:id="rId67"/>
    <p:sldId id="622" r:id="rId68"/>
    <p:sldId id="625" r:id="rId69"/>
    <p:sldId id="623" r:id="rId70"/>
    <p:sldId id="624" r:id="rId71"/>
    <p:sldId id="626" r:id="rId72"/>
    <p:sldId id="627" r:id="rId73"/>
    <p:sldId id="628" r:id="rId74"/>
    <p:sldId id="629" r:id="rId75"/>
    <p:sldId id="630" r:id="rId76"/>
    <p:sldId id="635" r:id="rId77"/>
    <p:sldId id="636" r:id="rId78"/>
    <p:sldId id="631" r:id="rId79"/>
    <p:sldId id="632" r:id="rId80"/>
    <p:sldId id="633" r:id="rId81"/>
    <p:sldId id="634" r:id="rId82"/>
    <p:sldId id="666" r:id="rId83"/>
    <p:sldId id="540" r:id="rId84"/>
    <p:sldId id="541" r:id="rId85"/>
    <p:sldId id="542" r:id="rId86"/>
    <p:sldId id="543" r:id="rId87"/>
    <p:sldId id="544" r:id="rId88"/>
    <p:sldId id="545" r:id="rId89"/>
    <p:sldId id="555" r:id="rId90"/>
    <p:sldId id="557" r:id="rId91"/>
    <p:sldId id="558" r:id="rId92"/>
    <p:sldId id="559" r:id="rId93"/>
    <p:sldId id="560" r:id="rId94"/>
    <p:sldId id="561" r:id="rId95"/>
    <p:sldId id="562" r:id="rId96"/>
    <p:sldId id="564" r:id="rId97"/>
    <p:sldId id="565" r:id="rId98"/>
    <p:sldId id="664" r:id="rId99"/>
    <p:sldId id="665" r:id="rId100"/>
    <p:sldId id="563" r:id="rId101"/>
    <p:sldId id="546" r:id="rId102"/>
    <p:sldId id="547" r:id="rId103"/>
    <p:sldId id="554" r:id="rId104"/>
    <p:sldId id="549" r:id="rId105"/>
    <p:sldId id="550" r:id="rId106"/>
    <p:sldId id="551" r:id="rId107"/>
    <p:sldId id="552" r:id="rId108"/>
    <p:sldId id="553" r:id="rId109"/>
    <p:sldId id="567" r:id="rId110"/>
    <p:sldId id="568" r:id="rId111"/>
    <p:sldId id="569" r:id="rId112"/>
    <p:sldId id="644" r:id="rId113"/>
    <p:sldId id="570" r:id="rId114"/>
    <p:sldId id="571" r:id="rId115"/>
    <p:sldId id="572" r:id="rId116"/>
    <p:sldId id="573" r:id="rId117"/>
    <p:sldId id="574" r:id="rId118"/>
    <p:sldId id="619" r:id="rId119"/>
    <p:sldId id="645" r:id="rId120"/>
    <p:sldId id="575" r:id="rId121"/>
    <p:sldId id="618" r:id="rId122"/>
    <p:sldId id="615" r:id="rId123"/>
    <p:sldId id="616" r:id="rId124"/>
    <p:sldId id="617" r:id="rId125"/>
    <p:sldId id="667" r:id="rId126"/>
    <p:sldId id="494" r:id="rId127"/>
    <p:sldId id="495" r:id="rId128"/>
    <p:sldId id="649" r:id="rId129"/>
    <p:sldId id="647" r:id="rId130"/>
    <p:sldId id="496" r:id="rId131"/>
    <p:sldId id="498" r:id="rId132"/>
    <p:sldId id="499" r:id="rId133"/>
    <p:sldId id="500" r:id="rId134"/>
    <p:sldId id="501" r:id="rId135"/>
    <p:sldId id="502" r:id="rId136"/>
    <p:sldId id="529" r:id="rId137"/>
    <p:sldId id="653" r:id="rId138"/>
    <p:sldId id="650" r:id="rId139"/>
    <p:sldId id="504" r:id="rId140"/>
    <p:sldId id="505" r:id="rId141"/>
    <p:sldId id="506" r:id="rId142"/>
    <p:sldId id="507" r:id="rId143"/>
    <p:sldId id="508" r:id="rId144"/>
    <p:sldId id="509" r:id="rId145"/>
    <p:sldId id="651" r:id="rId146"/>
    <p:sldId id="510" r:id="rId147"/>
    <p:sldId id="511" r:id="rId148"/>
    <p:sldId id="512" r:id="rId149"/>
    <p:sldId id="513" r:id="rId150"/>
    <p:sldId id="514" r:id="rId151"/>
    <p:sldId id="515" r:id="rId152"/>
    <p:sldId id="516" r:id="rId153"/>
    <p:sldId id="517" r:id="rId154"/>
    <p:sldId id="518" r:id="rId155"/>
    <p:sldId id="520" r:id="rId156"/>
    <p:sldId id="521" r:id="rId157"/>
    <p:sldId id="522" r:id="rId158"/>
    <p:sldId id="652" r:id="rId159"/>
    <p:sldId id="528" r:id="rId160"/>
    <p:sldId id="668" r:id="rId161"/>
    <p:sldId id="527" r:id="rId162"/>
    <p:sldId id="534" r:id="rId163"/>
    <p:sldId id="535" r:id="rId164"/>
    <p:sldId id="538" r:id="rId165"/>
    <p:sldId id="539" r:id="rId166"/>
    <p:sldId id="576" r:id="rId167"/>
    <p:sldId id="577" r:id="rId168"/>
    <p:sldId id="537" r:id="rId169"/>
    <p:sldId id="578" r:id="rId170"/>
    <p:sldId id="669" r:id="rId17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F81BD"/>
    <a:srgbClr val="FF0000"/>
    <a:srgbClr val="00FF00"/>
    <a:srgbClr val="33CC33"/>
    <a:srgbClr val="99FF33"/>
    <a:srgbClr val="66FF33"/>
    <a:srgbClr val="00FFCC"/>
    <a:srgbClr val="80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85" autoAdjust="0"/>
    <p:restoredTop sz="82282" autoAdjust="0"/>
  </p:normalViewPr>
  <p:slideViewPr>
    <p:cSldViewPr>
      <p:cViewPr varScale="1">
        <p:scale>
          <a:sx n="82" d="100"/>
          <a:sy n="82" d="100"/>
        </p:scale>
        <p:origin x="66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38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8A6A4-7F90-43F5-ADF5-E397DDD54838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B404-7578-4471-B3AB-F795147CB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987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04T06:08:02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14523 4858 0,'0'0'0,"0"-9"15,0-1-15,0 0 16,0 1-1,0-1-15,0 1 16,0-1-16,0 1 16,0-1-1,0 10-15,0 0 16,0-10-16,9 1 16,11-1-1,8 1-15,11-10 16,-1 0-16,10-1 15,0 1 1,10 10-16,-1-10 16,10 9-16,-9 10 15,-10 0-15</inkml:trace>
  <inkml:trace contextRef="#ctx0" brushRef="#br0" timeOffset="302.81">14849 5040 0,'0'9'0,"0"-9"16,0 0-1,0 0-15,0 0 16,0 0-16,0 0 15,0 0 1,0 0-16,10 0 16,9-9-16,19-1 15,1 1-15,-1-10 16,0-1 0,1 1-16,-1 0 15,-19 0-15,-9 0 16</inkml:trace>
  <inkml:trace contextRef="#ctx0" brushRef="#br0" timeOffset="1171.84">15060 4648 0,'-9'28'0,"-1"-28"16,0 0 0,1 10-16,-1 0 15,1-1-15,-1 10 16,-9 10-1,9 0-15,-9 9 16,9 0-16,1 10 16,-10 0-16,-1 0 15,1-1 1,0-8-16,0-1 16,-10 0-16,10-9 15,0-10-15,0 0 16,9-9-1,0-1-15,1 1 16,9-1-16,0 1 16,0-1-16,9 1 15,11 0 1,18-10-16,10 0 16,9-10-1,-9-9-15,10 0 16,-10-10-16,-10 0 15,-9 1-15,-10-1 16,1 0-16,-11 1 16,1-1-1,-1 0-15,1 1 16,0-1-16,-1 10 16,-9 0-16,0 9 15,0 1 1,0-1-16,0 0 15,0 10-15,0 0 16,0 0 0,0 10-16,0 0 15,0-1-15,0 1 16,0-1-16,0-9 16,0 0-1,0 0-15,0-9 16,0-10-16,10-10 15,19-19-15,18-9 16,30-10 0,29-19-16,9 9 15,-19 20-15,-10 9 16,-9 19-16,-19 10 16,-20 10-1,0 9-15,-18 0 16,-11 0-16,1 9 15,-1 10-15,-9 10 16,-9 9 0,-20 29-16,-9 10 15,-10 9-15,0 0 16,9-19 0,1-10-16,9-19 15,10-19-15</inkml:trace>
  <inkml:trace contextRef="#ctx0" brushRef="#br0" timeOffset="1359.84">15722 4686 0,'0'29'0,"0"-29"16,-9 0-16,-1 9 15,-9 10-15,-10 20 16,-9 18-1,-1 10-15,1 0 16,0 0-16,-1 19 16</inkml:trace>
  <inkml:trace contextRef="#ctx0" brushRef="#br0" timeOffset="1605.16">15770 5231 0,'19'19'0,"-19"-19"16,0 0-16,0 0 15,10 0 1,0 10-16,9-1 16,0 1-16,10-1 15,0 1 1,9 0-16,0-1 15,10 1-15,10-10 16,-1-19-16,1-10 16</inkml:trace>
  <inkml:trace contextRef="#ctx0" brushRef="#br0" timeOffset="1849.57">16528 4409 0,'10'-10'15,"-10"1"-15,0-1 16,0 0 0,0 1-16,0-1 15,9 1-15,11-1 16,8 1-16,11 9 16,-1 0-1,1 0-15,9 0 16,0 0-16,0 0 15,0-10-15,-1 0 16,-8 1 0</inkml:trace>
  <inkml:trace contextRef="#ctx0" brushRef="#br0" timeOffset="2299.62">17018 4122 0,'0'0'0,"-10"0"15,10 0 1,-10 0-16,1 0 16,-1 0-16,1 9 15,-11 10-15,-8 10 16,-11 19 0,-28 19-16,-19 19 15,-1 10-15,1-1 16,9 1-1,10-20-15,10-18 16,9-20-16,0-9 16,9-20-16,10-9 15,10-9 1,10-10-16,-1-1 16,10-8-16,0-1 15,10 10-15,-1 9 16,1 1-1,9 9-15,0 19 16,10 19-16,0 20 16,0 9-1,-10-1-15,0 1 16,0 0-16,0 10 16,1-10-16,-1-19 15,0-10-15</inkml:trace>
  <inkml:trace contextRef="#ctx0" brushRef="#br0" timeOffset="2498.8">16720 4820 0,'19'0'0,"-19"-10"16,0 1-16,0-1 15,10 1 1,9-1-16,0 0 15,10-9-15,0 10 16,9-10-16,1 9 16,-1-9-1,10 0-15</inkml:trace>
  <inkml:trace contextRef="#ctx0" brushRef="#br0" timeOffset="2894.18">16931 4638 0,'0'19'0,"0"-19"16,0 0-1,0 10-15,0 9 16,0 19-16,0 10 16,0-10-1,0 1-15,0-1 16,0 0-1,0-19-15,0 0 0,0-9 16,0-1 0,0 1-16,0-10 15,0 0-15,0 0 16,0 0 0,0 0-16,0 10 15,10-1-15,28 1 16,20-1-1,28 1-15,-9-1 16,9-9-16,-18 0 16,-1 0-16,9 0 15,-8 0 1,-1 0-16,0 0 16</inkml:trace>
  <inkml:trace contextRef="#ctx0" brushRef="#br0" timeOffset="3698">14024 7000 0,'29'0'0,"-29"-9"15,0-1-15,0 1 16,9-1 0,10 0-16,10 1 15,10-10-15,-1 9 16,0 1 0,1-1-16,-1 1 15,10-1-15,0 0 16,0-9-16,-19 0 15</inkml:trace>
  <inkml:trace contextRef="#ctx0" brushRef="#br0" timeOffset="4559.09">14360 6694 0,'-10'19'15,"1"-19"-15,-1 0 16,0 0-1,1 0-15,-1 10 16,1 9-16,-1 19 16,-9 10-16,0 10 15,-1 18 1,11 10-16,-1-19 16,1 0-16,-1-10 15,10-18-15,-10-1 16,10-9-1,-9-10-15,-1-10 16,1 1-16,-1-1 16,0 1-1,1 0-15,-1-1 16,1-9-16,-1 0 16,0 0-16,10 0 15,0 0 1,-9 0-16,-1 0 15,1-9-15,-1-1 16,1-19-16,-11-9 16,1-10-1,-10 0-15,1 1 16,-1 8-16,10 11 16,-1-1-16,1 10 15,0 0 1,9 0-16,1-1 15,-1 11-15,1-1 16,-1 1 0,0-1-16,1 1 15,-1-1-15,1 0 16,-1 10-16,0 0 16,1 0-1,9 0-15,0 10 16,0 9-16,0 19 15,0 10 1,0 10-16,0-1 16,0-9-16,0 0 15,0-10-15,0-9 16,0-10 0,-10 0-16,10-10 15,0 1-15,0-10 16,0 0-16,0 0 15,10 0 1,28 0-16,29 0 16,29-10-16,10 1 15,-1-1-15,-9 10 16,10 0 0,9 0-16,-19 0 15,-10 0-15,1-9 16,-10-1-16</inkml:trace>
  <inkml:trace contextRef="#ctx0" brushRef="#br0" timeOffset="4803.22">15022 6943 0,'0'0'15,"0"-10"-15,0 1 16,0 9-16,0 0 16,0-10-16,0 1 15,9-1 1,20 1-16,10-1 16,-1 0-16,10 1 15,10-20 1</inkml:trace>
  <inkml:trace contextRef="#ctx0" brushRef="#br0" timeOffset="5033.42">15137 6541 0,'0'10'0,"-10"-10"16,1 0-16,-1 0 15,1 0-15,-1 0 16,0 9 0,1 1-16,-10 9 15,-10 29-15,0 28 16,0 20 0,10 0-16,-10-1 0</inkml:trace>
  <inkml:trace contextRef="#ctx0" brushRef="#br0" timeOffset="5514.39">14792 7220 0,'0'10'0,"0"-10"16,0 0 0,0 0-16,0 0 15,0 0-15,0 0 16,0 0-16,9 0 16,10 0-1,10-10-15,9 1 16,10-1-16,10 1 15,0-1 1,-10 0-16,0 1 16,-10-1-16,0-9 15,-9 10-15,-10-1 16,-9 0 0,-1 1-16,-9-1 15,-9 1-15,-1-1 16,-9 1-16,0 9 15,-19 0 1,-20 19-16,0 0 16,1 10-16,-1-1 15,10 1-15,10 0 16,0-1 0,9 1-16,0 0 15,10-1-15,9-8 16,1-1-16,9-10 15,0 1 1,0-1-16,9 1 16,30 0-16,9-10 15,19-10 1,9-19-16</inkml:trace>
  <inkml:trace contextRef="#ctx0" brushRef="#br0" timeOffset="5720.92">15329 7153 0,'9'0'0,"-9"0"16,0 0-1,0 0-15,0 0 16,0 0-16,0 0 16,0 10-1,0 9-15,10 19 16,-10 10-16,-10 9 16,1 10-16,-10 0 15,-1 0-15,1 0 16,0-9-1,0-11-15,0-8 16,0-11-16</inkml:trace>
  <inkml:trace contextRef="#ctx0" brushRef="#br0" timeOffset="6468.37">13285 9382 0,'0'9'0,"0"-9"0,0 0 15,0 0 1,0-9-16,0 9 16,0-10-16,0 0 15,10 1 1,9-1-16,10 1 16,-1-1-16,11-9 15,-1 0-15,-9 9 16,0 1-1,-10-1-15,-9 10 16,-1 0-16</inkml:trace>
  <inkml:trace contextRef="#ctx0" brushRef="#br0" timeOffset="6785.54">13122 9745 0,'10'0'0,"-10"0"16,0 0-1,0 0-15,0-10 16,0 10-16,0-9 16,0-1-1,9 1-15,10-1 16,20-9-16,9 0 15,19 0-15,10-10 16,-1 0 0,-8 1-16,-11-1 15,1 0-15,-10 1 16,0-1-16,-10 0 16,0 10-1</inkml:trace>
  <inkml:trace contextRef="#ctx0" brushRef="#br0" timeOffset="7415.66">13592 8980 0,'10'0'0,"-10"0"16,0 0-16,0 0 15,0 0 1,0 0-16,0 0 16,0 9-16,0 1 15,0 9-15,0 0 16,0 20 0,0 8-16,9 11 15,1 9 1,-1 0-16,1 19 15,9 28-15,0 11 16,1-1-16,-1 10 16,0 0-16,0-19 15,-9-29 1,-10-39-16,0-8 16,0-30-16,0-9 15,0 0-15,0-19 16,0-29-1,0-38-15,0 10 16,0-1-16,0 20 16,0 9-1,0 19-15,-10 10 16,1 0-16,-1 10 16,0-1-16,1 0 15,-1 10 1,1 0-16,-1 0 15,-9 10-15,0 0 16,-20 9-16,1 9 16,0 1-1,-1-10-15,10 0 16,10-9-16,0-1 16,9 1-16,1-10 15</inkml:trace>
  <inkml:trace contextRef="#ctx0" brushRef="#br0" timeOffset="7606.11">13784 9735 0,'19'-19'0,"-19"10"15,0-1-15,0 1 16,10-1-16,19 0 16,9 1-1,10 9-15,10 0 16,-10 0-16,-1 0 15,-8 9-15,-1 11 16,1-1 0,-1 0-16</inkml:trace>
  <inkml:trace contextRef="#ctx0" brushRef="#br0" timeOffset="7923.42">14523 9028 0,'0'0'16,"0"0"-16,0 0 15,0-10-15,0 10 16,9-9-16,11-1 15,18 0 1,10 10-16,0-9 16,0-1-16,0 1 15,10-1 1,-1 1-16,-9-1 16,0 1-16,-10-11 15,-18 11-15</inkml:trace>
  <inkml:trace contextRef="#ctx0" brushRef="#br0" timeOffset="8506.76">14772 9142 0,'0'10'16,"-9"-10"-16,9 0 16,-10 0-16,1 0 15,-1 0-15,0 0 16,1 0-1,-1 0-15,10 0 16,0 10-16,0-1 16,19 1-1,20-1-15,18 1 16,10-10-16,-9-10 16,0 1-16,-10-10 15,-10 9 1,0 0-16,-18 1 15,-11-1-15,1 10 16,-10 0-16,0 0 16,-10 10-1,-19 19-15,-28 18 16,-20 11-16,-19-1 16,0 1-16,0-1 15,19-19 1,20 0-16,9-18 15,19-1-15,10-10 16,0-9 0,9 0-16,10 0 15,0 0-15,29-9 16,28-10-16,30-1 16,-1-8-1,1-1-15,8 0 16,1 1-16,0-1 15,-19 10-15,-10 0 16,-19 0 0,0-1-16,-9 11 15,-20-1-15,-10 1 16</inkml:trace>
  <inkml:trace contextRef="#ctx0" brushRef="#br0" timeOffset="9256.64">14974 8731 0,'0'10'15,"-10"-10"-15,1 0 16,-1 0 0,0 0-16,1 0 15,-1 0-15,10 0 16,0 0-1,0 0-15,0 0 16,0 9-16,0 20 16,0 38-16,10 67 15,9 19 1,0 29-16,0 9 16,1-29-16,-11-18 15,1-29 1,-1-1-16,-9-28 15,0-28-15,-9-10 16,-10-10-16,-1-19 16,1 0-16,0-9 15,0-10 1,0 0-16,-1 0 16,1 0-16,0 0 15,0-10 1,-10-9-16,0 0 15,1-19-15,-11-10 16,1-10-16,-1-8 16,11 8-1,-1-9-15,10 10 16,9 9-16,10 10 16,10 9-16,-1 0 15,10 1 1,20-1-16,-1 10 15,20 0-15,9 9 16,19 10 0,10 10-16,0 9 15,-9 19-15,-1 10 16,-19 0-16,-9 0 16,-1 19-1,10 28-15,-9 20 16,-10 0-16,0 9 15,-10 0-15,-18-28 16,-11-20 0,-9-28-16,-9-9 15,-1-30-15,0-9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04T07:01:39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9169 449 0,'19'0'0,"-19"0"0,0 0 16,9 0-16,11 0 15,-1 0-15,0-9 16,0 9 0,0 0-16,1 0 15,-11 0-15,1 0 16,-1 0-1,1 0-15,-10 0 16,0 0-16,0 0 16,0 0-16,0 9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5:45:10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17900 3079 0,'10'0'0,"-10"-9"0,0-1 16,0 1 0,0-1-16,10 1 15,-1-1-15,10-9 16,10 0-1,0-10-15,9 0 16,20-9 0,9 0-16,0 0 0,0-1 15,10 1 1,-10 0-16,1 9 16,-11 0-16,1 10 15,-10 0 1,0 10-16,-10-1 15,-9 1-15,0 9 16,-10 0-16,0 0 16,-9 0-1,-1 0-15,1 0 16,-1 9-16,-9 1 16,0-1-16,0 10 15,0 0 1,0 20-16,0 9 15,-9 9-15,-10 10 16,-10 19 0,0 10-16,-9 18 15,-1-18-15,1 0 16,-1-10-16,1-19 16,0-20-1,9-8-15,10-20 16,0-10-16,-20-9 15,-9-19-15,-19-29 16,-10-28 0,-19-48-16,10-29 15,0 0-15,-1-20 16,-9-18 0,20 29-16,8 9 15,11 9-15,18 20 16,20 28-16,10 29 15,9 19 1,9 20-16,1 9 16,19 9-16,9 10 15,20 19-15,-1 19 16,20 29 0,38 39-16,39 37 15,18 39-15,1 19 16,0-10-16,-29-10 15,-10-8 1,-38-20-16,-19-39 16,-20-18-16,-28-29 15,-10-19 1,-9-20-16,-10-18 16,-10-10-16,1 0 15,-11-10-15,-37-9 16,-49-28-1,-86-49-15,-95-38 16,-88-29-16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5:49:45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9572 15693 0,'-10'10'0,"0"-10"0,1 0 0,-1 0 16,1-10-1,-1 10-15,0-9 16,1-1-16,-1 1 16,1 9-16,-1-10 15,10 10 1,0-10-16,0 10 16,10-9-16,18-1 15,20 1-15,20-1 16,18 1-1,0-1-15,1-9 16,9 0-16,9 0 16,10 0-16,1 9 15,-11 0 1,1 1-16,9 9 16,-19 0-16,0 0 15,-20-10 1,-8 10-16</inkml:trace>
  <inkml:trace contextRef="#ctx0" brushRef="#br0" timeOffset="415.14">10637 15158 0,'-10'0'15,"10"0"-15,0 0 16,-9 0-16,-1 9 16,0 30-1,-9 18-15,-10 29 16,-9 29 0,-10 9-16,0 10 0,0-10 15,0-9 1,10-29-16,19-19 15,9-19-15,0-10 16,10-19 0,0-9-16,10-1 15,9 1-15,20 0 16,18-10-16,10 0 16,20-10-1,18-9-15,1 9 16,-10 1-16,-10-1 15,-19-9 1,-19 0-16</inkml:trace>
  <inkml:trace contextRef="#ctx0" brushRef="#br0" timeOffset="649.95">10656 15674 0,'-10'10'0,"1"-10"15,-1 0-15,1 0 16,-1 0-16,0 0 15,1 9 1,-1 10-16,1 29 16,-1 38-16,10 29 15,10 38-15,9 10 16,0-1 0,0-18-16,0-39 15,-9-29-15,-20-28 16,-9-19-1,-10-20-15,-19-9 16</inkml:trace>
  <inkml:trace contextRef="#ctx0" brushRef="#br0" timeOffset="798.17">10282 16611 0,'0'10'0,"0"-20"15,0 10 1,0 0-16,9 0 16,1 0-16,19 0 15,19 0-15,9-9 16,20 9-1,19-10-15,0-9 16,19-29-16,-19-19 16</inkml:trace>
  <inkml:trace contextRef="#ctx0" brushRef="#br0" timeOffset="1197.78">11299 14833 0,'-10'9'0,"1"-9"16,-1 0-1,0 0-15,1 0 16,-1 0-16,1 10 16,-11 9-1,1 19-15,-10 19 16,-18 20-16,-1-10 15,9-19-15,20-29 16,19-10 0,0-9-16,19-9 15,20-10-15,28-10 16,9-9 0,1 0-16,0-1 15,0 1-15,9 0 16,10 0-16,19-1 15,0 1 1,10-10-16,-10 0 16,-48 10-16,-47 19 15,-20 9-15</inkml:trace>
  <inkml:trace contextRef="#ctx0" brushRef="#br0" timeOffset="1375.67">11270 15244 0,'-10'9'0,"10"-9"0,0 0 16,0 0 0,0-9-16,0-1 15,10 1-15,28-10 16,39-20 0,19-8-16,29-11 15,28 1-15,-9-10 16</inkml:trace>
  <inkml:trace contextRef="#ctx0" brushRef="#br0" timeOffset="1572.6">11040 16057 0,'0'9'15,"0"-9"-15,-10 0 16,1 0-1,-1 19-15,0 20 16,1 47-16,9 38 16,0 29-1,19 0-15,0-29 16</inkml:trace>
  <inkml:trace contextRef="#ctx0" brushRef="#br0" timeOffset="2153.94">11145 15798 0,'0'-9'0,"0"-1"15,0 1 1,0-1-16,0 1 16,10-1-16,-1 1 15,11-11 1,-1 11-16,19-1 15,1 10-15,-1 19 16,0 10-16,1 19 16,-1 48-1,1 47-15,-11 10 16,-8 19-16,-1-9 16,0-39-1,-10-38-15,1-28 16,0-20-16,-10-19 15,0-10-15,-10-9 16,0-9 0,-9-10-16,-9-19 15,-11-20-15,1-9 16,-1 0-16,1 0 16,9 10-1,0 0-15,10 9 16,0 9-16,9 11 15,1 9-15,-1 0 16,1 9 0,9 0-16,0 1 15,0 9-15,0 0 16,0 0-16,0 0 16,0 0-1,0 0-15,0 0 16,0 0-16,9 0 15,10 0 1</inkml:trace>
  <inkml:trace contextRef="#ctx0" brushRef="#br0" timeOffset="2345.03">11807 15684 0,'-9'28'0,"-1"-28"15,10 0-15,0 0 16,0 0-16,0 0 15,0 10 1,0 0-16,0-1 16,10 10-16,-1 19 15,11 1 1,-1 9-16,0-10 16</inkml:trace>
  <inkml:trace contextRef="#ctx0" brushRef="#br0" timeOffset="2578.03">11990 15483 0,'19'-10'0,"-19"10"0,0 0 15,0 0 1,0 0-16,0 0 16,0 10-16,9 28 15,1 29 1,9 57-16,0 39 15,-9 9 1,0 10-16,-1 9 0,1-19 16,-1-19-1,11 0-15,-11-28 16</inkml:trace>
  <inkml:trace contextRef="#ctx0" brushRef="#br0" timeOffset="2835.12">12517 16124 0,'10'9'0,"-10"-9"16,0 0-16,0 0 16,0 0-1,0 0-15,-10 10 16,-9 9-16,-10 19 15,-9 20-15,-10 8 16,0 1 0,10-9-16,-1-10 15,1-10-15,9-19 16</inkml:trace>
  <inkml:trace contextRef="#ctx0" brushRef="#br0" timeOffset="3059.44">12172 15339 0,'0'-9'0,"0"9"16,0 0-16,0 0 15,0 0-15,0 0 16,10 0-16,9 9 16,10 30-1,28 47-15,30 38 16,18 67-1,20 20-15,38 47 16,10-19-16,9-29 16,-9-37-16,-20-59 15</inkml:trace>
  <inkml:trace contextRef="#ctx0" brushRef="#br0" timeOffset="3308.39">13199 15177 0,'0'0'16,"0"0"-16,0 0 15,0 0 1,0 0-16,0 0 15,0 19-15,9 10 16,10 19-16,1 18 16,-1 1-1</inkml:trace>
  <inkml:trace contextRef="#ctx0" brushRef="#br0" timeOffset="4546.18">13890 14221 0,'9'-10'16,"-9"0"-16,0 1 16,0-1-1,0 1-15,0-1 16,0 10-16,10 0 16,-1 0-16,1 0 15,0 0 1,-1 10-16,-9 38 15,0 47-15,-19 39 16,-19 57 0,-1 20-16,10-30 15,1-28-15,8-28 16,1-39-16,0-38 16,0-29-1,9-10-15,1-9 16,-11-9-16,1-10 15,0-10-15,-10-19 16,10 0 0,0-9-16,0 9 15,9 0-15,1 10 16,9 9-16,0 1 16,0 9-1,0-1-15,0 1 16,0 10-16,9-1 15,-9 1 1,0 9-16,0 0 16,-9 19-16,-11 29 15,-18 28-15,-10 10 16,0-9 0,-10-10-16,10 0 15,10-20-15,9-8 16,10-20-1,0-10-15,9 1 16,1-10-16,9 0 16,0 0-16,19-10 15,38-9 1,39-19-16,20-10 16,-11 0-16,-9 0 15,-10 1-15,-18 8 16,-30 11-1,-9 9-15,-20 9 16,-9 0-16,0 10 16,0 0-16,-9 0 15,-1 10 1,1 0-16,-11 18 16,1 20-16,-10 48 15,10 38 1,10 9-16,9-19 15,9-18-15,1-20 16,-1-29-16,1-19 16,-10-28-1,0-1-15,0-9 16,0 0-16,0-9 16,10-10-1,9-20-15,19-18 16,10-10-16,10-9 15,-10 9-15,0 9 16,-10 20-16,-9 9 16,-20 10-1,1 10-15,-10-1 16,-10 10-16,-28 10 16,-29 18-1,-19 20-15,-10 10 16,9-1-16,-9 0 15,20 1-15,-1-1 16,10 0-16,9 1 16,20-10-1,9-10-15,10 0 16,9-9 0,20 0-16,9-1 15,48 20-15,77 9 16,48 1-16,29-10 15,-20-20 1,-28-28-16,-20-38 16</inkml:trace>
  <inkml:trace contextRef="#ctx0" brushRef="#br0" timeOffset="4751.59">14609 14900 0,'0'-10'0,"0"10"16,0 0-16,0 0 15,0 0-15,10 10 16,19 9 0,28 19-16,30 10 15,8-10 1,1-28-16</inkml:trace>
  <inkml:trace contextRef="#ctx0" brushRef="#br0" timeOffset="5635.61">15271 14737 0,'10'-10'16,"-10"10"-16,0-9 16,0 9-16,0 0 15,0 0 1,-10 0-16,1 0 16,-1 0-16,-19 9 15,-19 11-15,-28 27 16,-20 11-1,-20 9-15,1 0 16,10-10-16,18-9 16,30-19-1,18-10-15,20-10 16,0-9-16,10 0 16,9 0-16,19-9 15,38-10 1,49-29-16,19 0 15,18 0-15,-27 10 16,-20 9-16,-29 10 16,-29 9-1,-19 1-15,-9 9 16,-10 0-16,-19 29 16,-48 37-1,-49 49-15,-28 38 16,-9 19-16,28-19 15,39-38-15,19-29 16,28-38 0,20-10-16,10-19 15,9-9-15,9-10 16,49 0-16,38-29 16,19-9-1,10-19-15,9-10 16,-19 0-16,-19 0 15,-29 9-15,-19-8 16,-29-11 0,-38 1-16,-19 28 15,-29 9-15,-10 20 16,0 29-16,19 19 16,10 9-1,-19 57-15,0 39 16,19 10-16,10 9 15,-1 0 1,11-10-16,-1-18 16,10-30-16,-1-18 15,11-29-15,-1-20 16,1-9 0,-1-9-16,0-10 15,10 0-15,0-10 16,0 1-16,10-1 15,19 1 1,28-10-16,39-1 16,48 11-16,19-1 15,1 10-15,8 0 16,1 0 0,-29-9-16,-29-10 15,-48-10-15,-28-9 16,-11-68-1</inkml:trace>
  <inkml:trace contextRef="#ctx0" brushRef="#br0" timeOffset="5817.34">15281 15139 0,'9'0'0,"-9"-10"16,0 1 0,0-1-16,0 0 15,0 1-15,0-1 16,10-9-1,19 0-15,28-19 16,39-10 0,29-9-16,48-30 0,19-8 15</inkml:trace>
  <inkml:trace contextRef="#ctx0" brushRef="#br0" timeOffset="6020.49">15741 14345 0,'10'29'0,"-10"-29"0,-10 0 16,1 0-1,-1 9-15,-9 29 16,-10 10-16,1 19 16,8 0-1,1 19-15,19 0 16,10-9-16,9-39 15</inkml:trace>
  <inkml:trace contextRef="#ctx0" brushRef="#br0" timeOffset="6684.68">16135 14287 0,'0'10'16,"0"-10"-16,-10 0 16,1 10-1,-10 18-15,-10 30 16,-10 28-16,-9 9 15,-9 20 1,-10 0-16,-1-19 16,-8-1-16,9-18 15,9-10-15,10-20 16,0-8 0,10-11-16,18-18 15,1 0-15,10-1 16,-1-9-16,0 0 15,10 0 1,10-9-16,38-20 16,38-19-16,20-9 15,-1 9 1,-9 10-16,-9 9 16,-1 10-16,-19 9 15,-9 10-15,-20 10 16,-9 18-16,0 20 15,-10 48 1,-19 19-16,-19-1 16,0-18-16,-10-29 15,0-19 1,0-10-16,10-19 16,0-9-16,0-10 15,0 0-15,9 0 16,0 0-1,1 0-15,-1 0 16,1 0-16,-1 0 16,0 19-1,-9 19-15,0 10 16,-10 28-16,0 11 16,10 8-16,0 20 15,9 0 1,10-1-16,0-18 15,10 0-15,9-29 16,10-20-16,9-18 16,10-10-1</inkml:trace>
  <inkml:trace contextRef="#ctx0" brushRef="#br0" timeOffset="8489.23">16979 14479 0,'0'0'16,"-9"0"-16,-1 0 15,0 0-15,1 0 16,-1 0 0,1 0-16,-1 0 15,1 9-15,-11 10 16,-8 20-16,-11-1 16,-18 19-1,-11 29-15</inkml:trace>
  <inkml:trace contextRef="#ctx0" brushRef="#br0" timeOffset="9029.66">16672 14823 0,'29'-19'16,"-29"9"-16,0 1 16,0-1-1,10 1-15,-1-1 16,10 1-16,1-1 15,-1 0 1,0 1-16,0-1 16,0 1-16,1-1 15,-1 1-15,-10-1 16,1 10-16,0 0 16,-1 0-1,-9 0-15,0 0 16,0 0-16,0 10 15,-9-1 1,-1 1-16,0 9 16,-9 0-16,-10 10 15,1-1 1,-1 1-16,0 0 16,0-1-16,0 1 15,1 9 1,8 1-16,1 8 0,0 1 15,9 10 1,1-1-16,-1 0 16,1 10-1,-1 0-15,0 19 16,1 10-16,-1 0 16,1 18-16,-1 30 15,10-20-15,10-9 16,9-10-1,0-9-15,10-29 16</inkml:trace>
  <inkml:trace contextRef="#ctx0" brushRef="#br0" timeOffset="9932.96">16595 15521 0,'0'-29'0,"0"20"16,0-1-1,0 1-15,0-1 16,0-9-16,0 0 16,10 0-1,9 0-15,10-10 16,9 0-16,10 1 16,10-1-16,0 0 15,9 1 1,-10-1-16,10 0 15,-9 1-15,0 8 16,-10 1 0,-10 10-16,-9-1 15,0 10-15,-10 0 16,0 0-16,-9 10 16,9 9-1,9 38-15,20 58 16,0 67-16,0 18 15,-9 11-15,-10-10 16,-10-10 0,0-28-16,-19-30 15,0-27-15,0-20 16,-10-38 0,1-10-16,-1-19 15,1-10-15,-11-9 16,-18-19-16,-29-38 15,-39-48 1,-38-48-16,0-10 16,-9-19-16,19 10 15,28 19-15,29 29 16,39 28 0,19 29-16,19 20 15,9-1-15,10 19 16,20-9-16,9 9 15,9 0 1,-9 10-16,0 10 16,0-1-16,-9 10 15,-1 0 1,-9 10-16,-10 9 16,0 0-16,-9 29 15,-10 38-15,-19 0 16,-10 0-1,0-19-15,0-10 16,1-18-16,8-11 16,1-9-1,10-9-15,-1 0 16,0-10-16,10 0 16,10 0-16,48 0 15,57-20 1,19 1-16,0 0 15,-19-10-15,-19 1 16,-9-10-16,-39 9 16,-19-9-1</inkml:trace>
  <inkml:trace contextRef="#ctx0" brushRef="#br0" timeOffset="10148.19">17238 15158 0,'-9'9'0,"-1"-9"16,1 0-16,-1 0 15,0 0-15,1 10 16,-10 9-16,-1 10 16,-8 9-1,-1 29-15,0 48 16,0 38 0,20 47-16,18 40 0,30 37 15,9-28 1,19-20-16,10-19 15,9-28-15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5:54:46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17290 17185 0</inkml:trace>
  <inkml:trace contextRef="#ctx0" brushRef="#br0" timeOffset="4007.29">17290 17185 0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06:52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17277 17119 0</inkml:trace>
  <inkml:trace contextRef="#ctx0" brushRef="#br0" timeOffset="42910.59">17277 17119 0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6:08:28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9687 8339 0,'0'0'0,"0"0"0,0 0 0,0 0 16,0 0-16,0 0 16,0 0-16,0 0 15,9 0 1,20 0-16,10 0 15,9 0-15,0-9 16,-1 9-16,1-10 16,0 10-1,0-10-15,-9 1 16,-1 9-16,1 0 16,-11-10-16,1 10 15,-10-9 1</inkml:trace>
  <inkml:trace contextRef="#ctx0" brushRef="#br0" timeOffset="406.39">9773 7928 0,'0'0'15,"0"0"-15,0 0 16,0 0-16,0 0 16,0 0-1,0 0-15,0 9 16,10 1-16,9 28 15,0 1-15,0 8 16,1 11 0,-11-10-16,1-1 15,-1-8-15,1-1 16,-10 0 0,0 0-16,0 1 15,-10-1-15,-9 10 16,0 0-16,0-1 15,-10 11 1</inkml:trace>
  <inkml:trace contextRef="#ctx0" brushRef="#br0" timeOffset="767.58">9533 9047 0,'10'9'16,"-10"-9"-16,0 0 15,0 0-15,0 0 16,0 0-16,9 0 15,11 0 1,28-9-16,19-10 16,0 0-16,-9-1 15,-10 1 1,-1 10-16,-8-10 16,-10 0-16,-10-1 15,-10 1 1,1 0-16,0 0 15</inkml:trace>
  <inkml:trace contextRef="#ctx0" brushRef="#br0" timeOffset="1125.85">10464 7651 0,'10'9'0,"-10"-9"16,0 0-16,0 0 16,0 0-16,0 0 15,-10 10 1,0 9-16,1 29 15,-10 9-15,-1 20 16,1 9 0,0 0-16,9 0 15,1-10-15,-1 1 16,1 9-16,9 0 16,0-10-1,0 20-15</inkml:trace>
  <inkml:trace contextRef="#ctx0" brushRef="#br0" timeOffset="1704.72">10502 8234 0,'0'0'0,"0"-10"16,0 10-16,0-9 16,0-1-16,0 1 15,0-1-15,10 1 16,0-1 0,9-9-16,10 0 15,19-10-15,0 0 16,9-9-1,1 0-15,-10 9 16,-10 0-16,-9 1 16,-10 9-16,-9 0 15,-1 9-15,1 0 16,-1 1 0,1 9-16,0 0 15,-1 9-15,1 1 16,9 19-1,10 9-15,0 10 16,9 9-16,-9 10 16,-1 0-1,1 0-15,0 19 16,-10 0-16,0 0 16,-9 0-16,0 0 15,-1 0 1,-9 10-16,0 0 15,0-1-15,0-9 16,0-19-16,0-9 16,0-20-16,0 0 15,0-19 1</inkml:trace>
  <inkml:trace contextRef="#ctx0" brushRef="#br0" timeOffset="1987.65">10675 8425 0,'-9'0'0,"9"-9"16,0 9-16,0 0 15,0 0-15,0 0 16,0 0 0,0 0-16,0 0 15,0 9-15,9 1 16,1 9-16,-1 0 16,1 0-1</inkml:trace>
  <inkml:trace contextRef="#ctx0" brushRef="#br0" timeOffset="2273.82">10560 9276 0,'0'0'16,"0"-9"-16,0 9 15,0-10 1,0 10-16,0-9 16,0-1-16,0 1 15,10-1-15,-1 0 16,10-9 0,10-9-16,10-11 15,9 1-15,-10-10 16,0 0-1,10-9-15</inkml:trace>
  <inkml:trace contextRef="#ctx0" brushRef="#br0" timeOffset="2626.19">11596 7641 0,'10'19'0,"-10"-19"15,0 0-15,0 0 16,0 10-16,0 9 16,9 19-1,1 0-15,9 20 16,0 9-16,1 19 16,-1 0-16,0-19 15,0-10 1</inkml:trace>
  <inkml:trace contextRef="#ctx0" brushRef="#br0" timeOffset="3043.52">11174 8703 0,'0'-10'15,"0"10"-15,0 0 16,0 0-16,0 0 16,10-10-1,18 1-15,20-1 16,20 1-16,-1-10 15,0-1 1,10-8-16,9-1 16,0-9-16,10 0 15,-9-1-15,-20 1 16,-10 0 0,-9 9-16,-9 0 15,-1 1-15,-19 9 16,1 0-16,-11-1 15,1 1 1,-1 10-16</inkml:trace>
  <inkml:trace contextRef="#ctx0" brushRef="#br0" timeOffset="3372.76">11779 8645 0,'-20'0'0,"20"0"0,-9 0 16,9 0 0,0 0-16,0 0 15,0 0-15,0 10 16,9 28-1,1 29-15,9 57 16,0 29 0,-9 0-16,-10 10 0,-10-10 15,-9-29 1,0-28-16,0-29 16,9-19-16,1-20 15</inkml:trace>
  <inkml:trace contextRef="#ctx0" brushRef="#br0" timeOffset="3851.19">11875 9104 0,'-10'0'0,"10"0"16,0 0-16,0-9 15,0 9-15,0-10 16,0 10-16,10-9 16,-1-1-1,20 0-15,9-9 16,1 0-16,9-10 16,0 1-1,9-1-15,1-9 16,-1 0-16,1 9 15,-10 0-15,0 10 16,-10 0 0,-19 9-16,1 1 15,-11 9-15,1 0 16,-1 9 0,1 11-16,0 18 15,-10 29-15,0 9 16,-10 20-16,-9-1 15,0 1-15,-1 0 16,1-1 0,0 1-16,0-10 15,9-29-15,1-9 16,-1-9 0</inkml:trace>
  <inkml:trace contextRef="#ctx0" brushRef="#br0" timeOffset="4185.27">12633 8521 0,'9'-10'0,"-9"1"16,0-1-16,0 1 16,10-1-16,9 0 15,19 1 1,10-1-16,10 1 16,9-1-16,-9 1 15,-1-1-15,-9 1 16,0-1-1,-9 0-15,-1 1 16,-9-1-16,-10 1 16,0-1-16</inkml:trace>
  <inkml:trace contextRef="#ctx0" brushRef="#br0" timeOffset="4528.24">12988 7957 0,'9'9'0,"-9"-9"16,0 0-16,0 0 15,0 0 1,0 19-16,0 29 15,10 19-15,-1 29 16,11 28 0,8 29-16,1 0 15,0 19-15,-10 10 16,-9-29-16,-1 0 16,-9-10-1,-9-18-15,-10-11 16,-1-18-16,-8-19 15,-1-10-15</inkml:trace>
  <inkml:trace contextRef="#ctx0" brushRef="#br0" timeOffset="4820.29">12882 8798 0,'-10'10'0,"10"-10"0,-9 0 16,9 0 0,0 0-16,-10 9 15,1 1-15,-1 28 16,0 20-16,1 28 15,-10 19 1,0 0-16,-10 10 16,0 9-16,0-19 15</inkml:trace>
  <inkml:trace contextRef="#ctx0" brushRef="#br0" timeOffset="5123.41">13103 8913 0,'9'0'0,"-9"-10"16,0 10-16,0 0 15,0 0-15,0 0 16,0 0-1,10 0-15,19 10 16,9 0-16,20 18 16,9 1-1,10 0-15,-10-1 16,-19-9-16,-10-9 16,-9 0-16,-10-1 15,-9-9-15</inkml:trace>
  <inkml:trace contextRef="#ctx0" brushRef="#br0" timeOffset="6073.21">13583 8253 0,'0'-9'0,"0"-1"16,0 0-1,0 1-15,0-1 16,0 1-16,9-1 15,1-9-15,9 0 16,10 0 0,-1 0-16,11 0 15,9-1-15,9 1 16,11 10 0,-1 9-16,-10 0 15,1 9-15,-20 1 16,1-1-16,-11 1 15,1 9 1,-10 0-16,1 0 16,-1 20-16,0-1 15,0 0-15,-9 0 16,-1 1 0,1-1-16,0 0 15,-10 10-15,0 0 16,0-10-1,0 10-15,0 0 16,-10-10-16,0 0 16,1 0-16,-10 1 15,-1-11 1,1 1-16,0-10 16,-10 0-16,0 0 15,-19 1-15,0-11 16,-9 1-1,-10-1-15,9-9 16,1 0-16,-1 0 16,0 0-16,-9 0 15,0 0 1,19 0-16,0 0 16,19 0-16,10-9 15,10-1-15,-1 1 16,10-1-1,10 0-15,9-18 16,10-1-16,9-9 16,0 0-16,10-1 15,0 1 1,0 0-16,10-1 16,9-8-16,0 8 15,-9 11 1,-1-1-16,-18 10 15,-1 0-15,-19 9 16,-9 1-16,-1-1 16,-9 1-1,0-1-15</inkml:trace>
  <inkml:trace contextRef="#ctx0" brushRef="#br0" timeOffset="7124.28">13506 8215 0,'0'19'0,"0"-19"16,0 0-16,0 0 16,9 10-1,1 9-15,9 9 16,10 11-16,0 8 15,-1 20 1,1 19-16,0 10 16,0 19-16,-10 0 15,0 28-15,-9-19 16,-1-9 0,1-10-16,0-9 15,-1-10-15,1-9 16,-1-20-16,-9-19 15,0-9 1,0-10-16,0-9 16,0-1-16,0 1 15,0-10-15,10 0 16,0 0 0,-1 0-16,1 0 15,-1 0-15,20 0 16,10-19-1,9-10-15,9-9 16,-9-10-16,10-10 16,-1-18-16,1-1 15,-10 1 1,0 18-16,-10 1 16,-9 9-16,0 10 15,-10 9-15,0 1 16,0-1-1,-9 10-15,-1 0 16,-9 0-16,0 9 16,0 0-16,0 1 15,0-1 1,0 1-16,0 9 16,-9 0-16,-1 0 15,1 0-15,-11 0 16,-8 9-1,-11 1-15,1-1 16,-10 11-16,0-11 16,-19 10-1,-10-9-15,0-1 16,1 1-16,8-10 16,11 0-16,9 0 15,19 0 1,0 0-16,10 0 15,0 0-15,9 0 16,1 0-16,-1 0 16,10 0-1,0 0-15,0 0 16,0 0-16,10 0 16,18 0-1,40 10-15,28 9 16,19 0-16,0 9 15,29 11-15,0 9 16,-20-10 0,-8 0-16,-20-9 15,-10-1-15,-19-8 16,-9-1-16,-20-10 16,0 1-1,-18-1-15,-1 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11:35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15068 9446 0</inkml:trace>
  <inkml:trace contextRef="#ctx0" brushRef="#br0" timeOffset="399.83">15068 9446 0</inkml:trace>
  <inkml:trace contextRef="#ctx0" brushRef="#br0" timeOffset="2370.73">15068 9446 0</inkml:trace>
  <inkml:trace contextRef="#ctx0" brushRef="#br0" timeOffset="11850.36">15068 9446 0</inkml:trace>
  <inkml:trace contextRef="#ctx0" brushRef="#br0" timeOffset="34729">15068 9446 0</inkml:trace>
  <inkml:trace contextRef="#ctx0" brushRef="#br0" timeOffset="35017.86">15068 9446 0</inkml:trace>
  <inkml:trace contextRef="#ctx0" brushRef="#br0" timeOffset="36616.62">15068 9446 0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12:33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15068 9446 0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6:22:19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7710 16057 0,'10'0'16,"-10"0"-16,0 0 15,-10 0-15</inkml:trace>
  <inkml:trace contextRef="#ctx0" brushRef="#br0" timeOffset="836.42">6616 15818 0,'0'9'16,"-9"-9"-16,9 0 16,0 0-16,0 0 15,0 0 1,-10 0-16,1 0 15,-1 0-15,0 0 16,-9 0-16,-10 0 16,1 0-1,-11 0-15,1 0 16,-10 0-16,9 0 16,1 0-1,0 0-15,9-9 16,0-1-16,0 0 15,1 10-15,-1-9 16,10 9 0,-1-10-16,1 10 15,0 0 1,9 0-16,1 0 0,-1 0 16,1 0-1,-11 0-15</inkml:trace>
  <inkml:trace contextRef="#ctx0" brushRef="#br0" timeOffset="2254.06">6559 15798 0,'0'10'0,"0"-10"15,0 0-15,0 0 16,0 0-16,-10 0 16,1 0-1,-1 0-15,0 0 16,-9 0-16,0 0 16,0 0-1,-10 0-15,-9 0 16,-10 0-16,0 0 15,0 0 1,-10 0-16,-9 10 16,-10-10-16,10 0 15,0 0-15,0 0 16,-1 0-16,1 0 16,-9 0-1,-1 0-15,0 0 16,10 0-16,9 0 15,10 0-15,0 0 16,0 0 0,0 0-16,0 0 15,-9-10-15,-1 10 16,1 0 0,-1 0-16,10 0 15,0 0-15,0 0 16,10-10-16,-1 10 15,11 0 1,-1 0-16,0-9 16,0 9-16,0 0 15,1-10 1,-1 10-16,0-9 16,-9-1-16,9 10 15,-9-9-15,-1-1 16,1 1-1,-10-1-15,0-9 16,0 9-16,0 1 16,0-10-16,10 9 15,-1 0 1,1 1-16,9-1 16,10 1-16,0-1 15,-1 1-15,1-1 16,10 1-1,-1-1-15,0 0 16,1 10-16,-1 0 16,1 0-16,-1 0 15,0 0 1,10 0-16,-9 0 16,9 0-16,-10-9 15,1 9-15,-1-10 16,1 1-1,-20-1-15,-38-19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6:25:02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12805 16764 0,'0'0'0,"0"0"0,-9 0 16,9 0-16,0 0 16,0 0-16,0 0 15,0 0 1,0 0-16,0 0 15,0 0-15,0 0 16,0 0-16,-10 0 16,10 0-1,-9 0-15,-1 0 16,10 0-16,-10 0 16,1 0-1,-1 0-15,1-9 16,-1-1-16,-9 1 15,-10-1-15,-19-9 16,-19 0 0,-10-10-16,0 0 15,1 1-15,-1-1 16,0 0-16,-19 1 16,-9-1-1,9 0-15,0 10 16,0 0-16,9 0 15,11 9-15,-1 1 16,0-1 0,19 10-16,10 0 15,0 0-15,10 0 16,9 0 0,1 0-16,-1 10 15,0-1-15,0 11 16,-9 8-1,-1 1-15,1 9 16,0 0-16,-1 10 16,1 0-16,-1-10 15,11 1-15,9-11 16,-1 1 0,1-10-16,0 0 15,9-9-15,1-1 16,-10 1-1,-1-1-15,-8 1 16,-20 0-16,-10-1 16,-19-9-16,-19 0 15,0 0 1,10 0-16,0-9 16,-10-11-16,19 1 15,0 0-15,20 10 16,9-1-1,19 1-15,10-1 16,-1 10-16,1 0 16,0 0-1,9 0-15,-9 0 16,10 0-16,-11 0 16,1 0-16,0 0 15,0 0 1,0 10-16,0-1 15,-1 1-15,1-1 16,0 1 0,0-1-16,0 1 15,-1-1-15,1 1 16,0 0-16,0-1 16,0 1-1,-10-1-15,0 1 16,0-10-16,-9 9 15,-20-9-15,-28 0 16,-10 0 0,0 0-16,19 0 15,10-9-15,10-1 16,18 10-16,10 0 16,1 0-1,8 0-15,1 0 16,10 0-16,-1 0 15,0 0-15,1 0 16,-1 0 0,10 0-16,0 0 15,0 0-15</inkml:trace>
  <inkml:trace contextRef="#ctx0" brushRef="#br0" timeOffset="3020.68">9754 7450 0,'-10'0'0,"10"0"16,0 0-16,-9 0 15,9 0 1,0 0-16,0 0 16,0 0-16,0 0 15,-10 0-15,10 0 16,-9 0-1,-1 0-15,10 0 16,-10 0-16,1 0 16,-1 0-1,1-10-15,-1 1 16,-9-1-16,-10 1 16,-29-11-16,-37 1 15,-30-9 1,-10-1-16,-28-9 15,-9-10-15,-1 0 16,10 0-16,0 0 16,9 10-1,20 9-15,28 1 16,10-1-16,20 10 16,8 9-16,11 10 15,18 0 1,11 0-16,8 10 15,1-1-15,0 1 16,9 9 0,1 10-16,-1 0 15,10 9-15,0 0 16,0-9-16,0-1 16,0 1-1,10 0-15,-10-10 16,0 0-16,0 0 15,0-9-15,0-1 16,0 1 0,0-1-16,-10 1 15,1-10-15,-1 0 16,-9 10-16,-29-1 16,-29 1-1,-28-10-15,-1 0 16,10 0-16,10-10 15,9 1-15,0-1 16,0 10 0,1 0-16,-1 0 15,10 0-15,9 0 16,10 10 0,0-1-16,0 10 15,10-9-15,9 9 16,0 0-1,-9 10-15,0 9 16,-1 0-16,1 10 16,-1 0-16,11 0 15,8-10-15,1 0 16,0-9 0,0-10-16,9 0 15,1-9-15,-1-1 16,0 1-1,1-1-15,-1-9 16,1 0-16,-1 0 16,-9 0-16,-20 0 15,-37-9 1,-49-1-16,-9-9 16,-1 0-16,20 0 15,10 0-15,18 0 16,20 0-1,19 9-15,10 0 16,9 10-16,10 0 16,0 0-16,9 0 15,0 0 1,1 0-16,-1 10 16,10 0-16,0-1 15,0 1-15,0-1 16,0 1-1,0-1-15,0 1 16,0-1-16,0 1 16,0-10-1,0 0-15,0 0 16,-9 0-16,-1 0 16,0 0-1,1 0-15,-10-10 16,-1 1-16,-18-10 15,-10-10-15,-19 0 16,0 1 0,9-1-16,10 0 15,0 1-15,10 9 16,9-1-16,0 1 16,10 10-16,0-1 15,9 1 1,1-1-16,-1 10 15,0 0-15,1 0 16,-1 0 0,10 0-16,0 0 15,0 0-15,0 10 16,0-1 0,0 1-16,0-1 15,0 1-15,0-1 16,0 1-16,0 0 15,0-10 1,0 0-16,-9 0 16,-1-10-16,1 0 15,-30-18-15,-86-30 16,-162-28 0,8 19-16,49 10 15,48-10-15,57 19 16,29 10-16,38 9 15,20 20 1,19-1-16,0 10 16,9 0-16,0 0 15,10 10 1,0-1-16,0 1 16,10 9-16,0-10 15,-1 1-15,1 0 16,-10-1-1,0 1-15,0-10 16,0 0-16,0 0 16,0 0-16,0 0 15,0 0 1,-10-10-16,1 1 16,-1-1-16,-9 0 15,0 1 1,-1-1-16,-8 1 15,-1-1-15,10 10 16,0 0-16,-1 0 16,1 0-16,0 0 15,0 0 1,-39 10-16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04T06:20:48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7499 16114 0,'0'-9'0,"0"9"15,0 0-15,0 0 16,0 0-16,0 0 16</inkml:trace>
  <inkml:trace contextRef="#ctx0" brushRef="#br0" timeOffset="8186.87">8948 10950 0,'0'-19'0,"0"0"16,0 9-16,0 1 15,10-11-15,9 1 16,19-9 0,29-11-16,20 1 15,-1 0-15,10 0 16,19-1-16,29-8 16,-10 8-1,-9 1-15,-10 0 16,0 9-16,-9 0 15,-20 10-15,-19 10 16,-9 9 0,-20 0-16,-18 0 15,-1 0-15,-10 0 16,1 0 0,-10 0-16,0 0 15,0 0-15</inkml:trace>
  <inkml:trace contextRef="#ctx0" brushRef="#br0" timeOffset="8521.28">9639 10013 0,'-10'28'16,"1"-28"-16,-1 0 15,0 10 1,1 9-16,-1 19 16,1 20-16,-1 18 15,10 10 1,0 0-16,0 0 15,0 10-15,10 19 16,-1-10-16,1 10 16,-1 0-1,11 9-15,8-9 16</inkml:trace>
  <inkml:trace contextRef="#ctx0" brushRef="#br0" timeOffset="10208.44">10109 10022 0,'0'0'0,"0"0"16,0 0-16,0 0 15,0 0 1,0 19-16,0 20 15,0 28-15,0 28 16,0 10 0,10 20-16,-1 9 15,-9 0-15,10-10 16,-10-9-16,0-20 16,0-28-1,0-29-15,-10-18 16,1-11-16,-1-9 15,0-9-15,1-1 16,-10-9 0,-1-10-16,1 0 15,0 1-15,0-1 16,0 0 0,-1 1-16,11-1 15,-1 0-15,1 1 16,-1 9-16,0-1 15,1 11 1,-1-1-16,10 1 16,0-1-16,0 1 15,0 9-15,0 0 16,0 0 0,0 9-16,0 1 15,-19 9-15,-10 19 16,-19 0-16,-19 10 15,-10 10 1,1-1-16,-1 0 16,0 1-16,20-20 15,-1 0 1,20-9-16,9-10 16,10-9-16,9-1 15,0 1-15,10-10 16,0 0-1,20 0-15,28 0 16,28-10-16,49-9 16,29 0-16,-1 0 15,-28 0 1,-10 0-16,-19 9 16,-19 0-16,-29 10 15,-10 0-15,-28 0 16,-1 0-1,-9 0-15,0 0 16,-9 0-16,-10 10 16,-29 19-1,-29 18-15,-67 20 16,-19 10-16,9-10 16,29-10-16,39-19 15,29-9 1,9-10-16,28-9 15,1-1-15,10-9 16,9 0-16,0 0 16,19 0-1,67-9-15,68-20 16,18-9-16,20-10 16,-9 10-16,-49 9 15,-38 10 1,-39 0-16,-18 9 15,-20 10-15,-9 0 16,-10 0 0,-10 0-16,-19 10 15,-38 19-15,-29 18 16,-9 11-16,-20 18 16,19-9-1,10-9-15,20-11 16,28-18-16,19-10 15,10-9-15,-1-1 16,11 1 0,9 0-16,19-1 15,29-9-15,38 0 16,29-19 0,39-19-16,-10-20 15,-29 1-15,-38 9 16,-29 10-16,-29 19 15,-19 0 1,-10 9-16,-9 0 16,-10 1-16,-9 9 15,-10 9-15,10 1 16,9 0 0,0-1-16,0 20 15,-9 19-15,0 28 16,-1 1-16,1-10 15,-1 0 1,1 0-16,0-10 16,-1-19-16,1-9 15,0-10 1,-1-9-16,10-10 16,10 0-16,0-10 15,0 0-15,9 1 16,1-1-1,9 1-15,9-1 16,20 1-16,19-1 16,19 0-1,19 1-15,10-1 16,39 1-16,-1-1 16,0 1-16,10 9 15,-9-10-15,-20 1 16,-19-1-1</inkml:trace>
  <inkml:trace contextRef="#ctx0" brushRef="#br0" timeOffset="11409.22">11203 10386 0,'0'-10'0,"0"10"16,0-9-16,0-1 15,0 0 1,0 1-16,0-1 15,0 1-15,0 9 16,0-10-16,9 10 16,1-9-1,0 9-15,-1 0 16,-9 0-16,0 0 16,0 0-1,0 0-15,0 9 16,-9 10-16,-1 20 15,-9 8-15,0 20 16,-1 0 0,1 0-16,10 0 15,-1 10-15,10 9 16,10 0-16,9 19 16,0 10-1,10 0-15,0-1 16,-1 1-16,1-19 15,-10-1 1,1-18-16,-11-20 16,-9-9-16,0-10 15,-9-19-15,-11 1 16,1-11 0,-10 1-16,-9-20 15,-10-9-15,-9-19 16,-1-20-16,-19-18 15,10-10 1,0 0-16,19 9 16,9 10-16,11 10 15,9 9 1,9 19-16,10 10 16,0 0-16,0 10 15,0-1-15,0 0 16,0 10-16,0 0 15,0 0 1,0 0-16,-10 10 16,1 0-16,-1-1 15,1 10 1,-1 0-16,0 0 16,1-9-16,-1 0 15,10-1-15,0-9 16,10 0-1,19 0-15,38-9 16,19-11-16,0-8 16,-9-1-1,0 0-15,0 1 16,-10 9-16,0-1 16,-9 1-16,-20 10 15,-19-1 1,0 1-16,-9 9 15,-10 0-15,0 0 16,0 0-16,0 9 16,-10 1-1,1 9-15,-1 0 16,10 0-16,0 0 16,0-9-1,0-1-15,10 1 16,9 0-16,10-1 15,19 1-15,9-1 16,1 1 0,-1-1-16,1 1 15,-10-1-15,-19-9 16,-20 0-16</inkml:trace>
  <inkml:trace contextRef="#ctx0" brushRef="#br0" timeOffset="11768.78">10618 11466 0,'0'19'16,"0"-19"-16,0 0 16,0 0-1,0 0-15,0 10 16,0 19-16,0 19 15,0-1 1,0 11-16,0-1 16,9 0-16,1-9 15,-1-9-15,1-1 16,0-19 0,9 0-16,10 0 15,18 0-15,21 0 16,-1-9-16,10-10 15,9 0 1,0-10-16,10 1 16,0-10-16,0 0 15,0-10 1</inkml:trace>
  <inkml:trace contextRef="#ctx0" brushRef="#br0" timeOffset="12035.93">11875 11141 0,'0'0'16,"0"0"-16,0 0 16,0 0-16,0 0 15,0 0-15,0 10 16,0 28-1,0 29-15,0 38 16,9 39 0,1 9-16,-1-29 15,1-28-15,0-20 16,-1-28-16,1-19 16</inkml:trace>
  <inkml:trace contextRef="#ctx0" brushRef="#br0" timeOffset="12278.17">12105 10520 0,'9'0'0,"-9"0"16,0 0-16,0 0 15,0 0-15,0 0 16,0 0 0,0 0-16,10 0 15,19 0-15,28 0 16</inkml:trace>
  <inkml:trace contextRef="#ctx0" brushRef="#br0" timeOffset="12654.39">12719 10309 0,'0'10'16,"-10"-10"-16,1 0 15,-1 0-15,1 9 16,-20 10 0,-19 20-16,-10 9 15,-9-1-15,0 1 16,0-10-16,19-9 15,9-10 1,11-9-16,8-1 16,11 1-16,-1-10 15,10 0 1,10 9-16,38 1 16,19 0-16,19-10 15,1 0-15,-11 0 16,1 0-1,-10-10-15,1-9 16,-21 0-16,-8-10 16,-30 10-16,1-10 15,-10-19 1,-19-18-16</inkml:trace>
  <inkml:trace contextRef="#ctx0" brushRef="#br0" timeOffset="13787.14">12421 10185 0,'0'9'15,"-9"-9"-15,9 0 16,0 0-16,0 0 16,0 10-16,0 9 15,0 19 1,0 20-16,9 28 16,-9 9-1,0 11-15,0-11 0,0-9 16,0-9-1,-9-20-15,-1-9 16,-9-10 0,0-19-16,0-9 15,0 0-15,-1-10 16,1 0-16,0 0 16,0 0-1,9-10-15,1 0 16,-1-9-16,10 0 15,10-19-15,9 0 16,19-10 0,29-10-16,20 1 15,9 9-15,0 20 16,-10 8-16,-9 11 16,-20 9-1,-18 9-15,-11 1 16,-18 9-16,0 10 15,-10 9-15,-10 0 16,-9 1 0,0-1-16,-1-9 15,1-10-15,0 0 16,0-10 0,0 1-16,0-1 15,-1 1-15,1-10 16,0 0-16,9 0 15,1 0 1,-1 0-16,-9 10 16,0-1-16,-10 20 15,-9 9-15,-10 10 16,0 0 0,0 0-16,9-10 15,11 0-15,8-9 16,1-10-16,19 10 15,19 9 1,39 38-16,28 30 16,20 18-16,-20-9 15,-19-29 1,-19-19-16,-9-29 16,-20-19-16,-10-9 15,-9-10-15,0 0 16,-9-10-1,-10-9-15,-10-10 16,-9-9-16,-10 0 16,-10-1-16,0 11 15,1 18 1,-1 10-16,10 0 16,0 10-16,0-1 15,10 10 1,9-9-16,0 0 15,1-10-15,8 0 16,1-10-16,0 0 16,9-9-1,1-19-15,9-10 16,9 0-16,30-9 16,28-10-16,48-19 15,0 10 1,10 9-16,-19 19 15,-11 10-15,-18-1 16,-19 11-16,-10-1 16,-10-9-1,-9-1-15,0-18 16,-10-29-16</inkml:trace>
  <inkml:trace contextRef="#ctx0" brushRef="#br0" timeOffset="14497.69">13093 10386 0,'-9'0'16,"9"0"-16,0 0 15,0 0-15,0 0 16,0 0 0,0 9-16,-10 30 15,0 27-15,1 40 16,-1-11 0,1 1-16,-11-29 15,11-10-15,-1-19 16,1-9-16,-1-10 15,0-9-15,10-1 16,0 1 0,0-10-16,10 0 15,0-10-15,18 1 16,11-20 0,9 0-16,0-9 15,0 0-15,0 0 16,0-1-16,0 11 15,-10-1 1,-9 10-16,-10 0 16,-9 9-16,-10 1 15,0-1 1,0 10-16,-10 0 16,0 0-16,1 0 15,-10 19-15,-20 20 16,1 27-1,-10 21-15,9 18 16,11 0-16,9-9 16,9-10-16,0-10 15,10-9 1,0-10-16,0-9 16,0-9-16,0-1 15,0-19 1,0 0-16,0-9 15,-9-10-15,-1-10 16,1-9-16,-11-29 16,1-9-1,0 9-15,0 0 16,9 19-16,1 10 16,9 10-16,0-1 15,0 10 1,19 10-16,38 28 15,58 48-15,39 57 16,28 30-16,20-11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27:51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2288 7078 0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30:31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2288 7078 0</inkml:trace>
  <inkml:trace contextRef="#ctx0" brushRef="#br0" timeOffset="40388.93">2288 7078 0</inkml:trace>
  <inkml:trace contextRef="#ctx0" brushRef="#br0" timeOffset="50180.6">2288 7078 0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32:4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1944 7263 0</inkml:trace>
  <inkml:trace contextRef="#ctx0" brushRef="#br0" timeOffset="35343.68">1944 7263 0</inkml:trace>
  <inkml:trace contextRef="#ctx0" brushRef="#br0" timeOffset="36142.26">1944 7263 0</inkml:trace>
  <inkml:trace contextRef="#ctx0" brushRef="#br0" timeOffset="37264.39">1944 7263 0</inkml:trace>
  <inkml:trace contextRef="#ctx0" brushRef="#br0" timeOffset="39132.12">1944 7263 0</inkml:trace>
  <inkml:trace contextRef="#ctx0" brushRef="#br0" timeOffset="46401.56">1944 7263 0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34:53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12620 5186 0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6:34:36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13678 4982 0,'10'-9'0,"-10"-1"0,0 1 16,0-1-16,0 1 16,10-1-16,9 1 15,19-11 1,20 1-16,28 0 15,1 0 1,-11 0-16,-9 0 0,-9 0 16,-10-1-1,-10 11-15,1-1 16,-1 10-16,1 0 16,-1 0-1,-9 10-15,9-1 16,-9 1-16,0 9 15,-10 0-15,0 0 16,0 1-16,0-1 16,-9 0-1,0 0-15,-1 0 16,1 0-16,-10 10 16,0 0-1,-10 9-15,1 0 16,-11 10-16,1 9 15,-10 1-15,1 9 16,-1 0 0,0-1-16,10 1 15,0-9-15,0-10 16,-1-10-16,1 0 16,0-9-1,0-10-15,9 0 16,1-9-16,-11-10 15,1 0 1,-10-10-16,-19-19 16,-28-28-16,-30-29 15,-9-38-15,-10-20 16,-9-18 0,9 18-16,20 10 15,18 19-15,20 20 16,9 18-16,20 10 15,9 10 1,10 9-16,10 20 16,-1 8-16,10 11 15,0-1-15,10 10 16,9 0 0,67 29-16,68 38 15,76 29-15,10 18 16,-10 11-1,-9 9-15,-29-10 16,-48-19-16,-48-9 16,-10-10-16,-19 0 15,-19-19 1,-29-19-16,-9-20 16,-10-9-16,-10-9 15,1 0-15,-11-10 16,-75 0-1,-69-29-15,-104-29 16,-20-18-16,-96-10 16,19 19-16,39 10 15,67 28 1,86 19-16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39:57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12620 5186 0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6:41:06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5762 8530 0,'0'0'0,"0"0"0,0 0 0,0-9 16,0 9 0,0-10-16,10 10 15,9-9-15,29-1 16,10 1 0,9-1-16,0 0 15,0 1-15,0-1 16,0 1-16,1-1 15,18 1 1,0 9-16,1-10 16,-20 10-16,0 0 15,0 0-15,-9 0 16,-10 0 0,0 0-16,0 0 15,0 0-15,0-9 16,-10-1-1,0 0-15,1 10 16,-10-9-16,-10-1 16,0 10-16,0 0 15,10 0 1,-10 0-16,0 0 16,1 0-16,-1 0 15,10 0-15,-10 0 16,0 0-1,0 0-15,0 0 16,0 0 0,1 0-16,-1 0 0,0 0 15,0 0 1,0 0-16,1 0 16,8 10-16,-8-10 15,-1 9 1,0-9-16,0 10 15,0-10-15,1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46:54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7752 8387 0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6:49:49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7752 8387 0,'-13'-13'11859,"0"0"-11859,13 0 16,-14-1-16,1 1 15,13-13 1,0 12 15,-13 1 0,0 0-15,26 13 16984,13 0-17000,-12 0 16,12 0-16,53 0 31,-39 0-16,13 0 1,13 0 0,14 0-1,-54 0 1,40 0 0,-13 0-1,-13 0 1,13 0-1,13 0 1,13 0 15,-66 0-31,67 0 16,-41 0 0,14 0-1,14 0 16,-1 0-15,-40 0 0,54 0-1,-28 0 1,-12 0 0,26 0-1,-13 0 1,27 0-1,-54 0 1,27 0 0,0 0-1,0 0 1,26 0 0,-52 0 15,52 0-16,-53 0-15,54 0 32,-54 0-17,27 0 1,27 0 0,-28 0-1,1 0 1,0 0-1,0 0 1,0 0 0,0 0-1,0 0 17,0 0-32,0 0 15,26 0 16,-52 0-15,26 0 0,26 0-1,-53 0 1,67 0 0,264 225-1,106 119 1,-278-212-1,-79-66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6:52:08.4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3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1" timeString="2020-11-11T06:53:34.036"/>
    </inkml:context>
  </inkml:definitions>
  <inkml:trace contextRef="#ctx0" brushRef="#br0">18207 7937 0,'0'0'0,"0"0"0,0 0 0,0 0 16,-9 0-16,-1 0 15,1 0 1,-1 0-16,1-9 31,-1-1-31,0 1 0,1-1 0,-1 1 16,-9-1-1,0 1-15,0-1 16,-1 10-16,-8-10 16,-1 10-1,-10-9-15,-9 9 16,0 0-16,-9 0 15,9 0-15,0 0 16,0 0 0,19 0-16,0 0 15,1 0-15,8 0 16,1 0 0,0 0-16,0 0 15,9 0-15,1 0 16,-1 9-16,0 1 15,-9 0 1,0-1-16</inkml:trace>
  <inkml:trace contextRef="#ctx0" brushRef="#br0" timeOffset="1207.13">18841 7421 0,'9'0'16,"-9"-9"-16,0-1 16,0 0-1,10 1-15,9-1 16,20 1-16,-1-1 16,10 1-1,0-1-15,0 0 16,9 1-16,1-1 15,0 10-15,-1 0 16,-18 0 0,-1 0-16,-9 10 15,-10-1-15,0 1 16,-9 0-16,-1-1 16,1 1-1,-10-1-15,0 10 16,0 1-16,-10-1 15,-9 0-15,0 0 16,-10 0 0,-9 10-16,-10-1 15,0 1-15,0-10 16,0 0 0,9 0-16,11 1 15,8-11-15,1 1 16,0-1-16,9 1 15,1-1-15,-1-9 16,10 0 0,0 0-16,0 0 15,0 0-15,10 0 16,-1 0 0,1 0-16,9 0 15,0 0-15,10 10 16,-10-10-16,1 0 15,-1 10 1,-10-10-16,1 0 16,0 9-16,-1-9 15,1 0-15,-1 0 16,1 10 0,0-1-16,-1 20 15,-9 9-15,0 10 16,0 9-1,-9 1-15,-11 9 16,1 0-16,0-10 16,0 0-16,-10-9 15,10-10 1,-10 1-16,10-1 16,0 0-16,-1-9 15</inkml:trace>
  <inkml:trace contextRef="#ctx0" brushRef="#br0" timeOffset="1603.53">18534 7545 0,'0'0'15,"0"0"-15,0 0 16,0 0-16,0 10 16,0 9-1,9 29-15,1 9 16,0 20-16,9 9 15,0 0 1,0 0-16,0 0 16,0-9-16,1-10 15,-1-1-15,0 1 16,0 19-16,0 1 16,1 8-1,-1 1-15,0 9 16,0 10-16,-9-20 15</inkml:trace>
  <inkml:trace contextRef="#ctx0" brushRef="#br0" timeOffset="2360.85">19944 7192 0,'0'19'0,"0"-19"15,0 0-15,0 0 16,-9 9-16,-1 20 16,0 9-1,-9 0-15,0 1 16,-10-1-16,-9 0 16,0 0-1,-1 10-15,-9 0 16,0 0-16,0 0 15,-9 9 1</inkml:trace>
  <inkml:trace contextRef="#ctx0" brushRef="#br0" timeOffset="2775.67">19752 7555 0,'0'0'0,"0"0"15,0 0 1,0 0-16,10 0 16,28 10-16,20 18 15,9 1-15,19 19 16,20 0 0,19 9-16,-10-9 15,-10 0-15,-9-10 16,-28-10-1,-11 1-15,-19-10 16,-9-9-16,-10-1 16,1 1-16</inkml:trace>
  <inkml:trace contextRef="#ctx0" brushRef="#br0" timeOffset="3221.16">19580 8081 0,'0'0'0,"0"0"16,0 0-16,0 0 15,0 0-15,0 10 16,0 18-16,0 10 16,0 20-1,0 9-15,0 0 16,0 9-16,0-9 16,0-9-1,-10-11-15,10-8 16,-10-11-16</inkml:trace>
  <inkml:trace contextRef="#ctx0" brushRef="#br0" timeOffset="3536.78">19925 8004 0,'0'10'0,"0"-10"15,0 0-15,0 0 16,10 19 0,9 29-16,10 28 15,9 20 1,0 9-16,1 10 0,-10-10 15,-1-9 1,-8-10-16,8 10 16,-8-10-16,-1 0 15,0 0 1</inkml:trace>
  <inkml:trace contextRef="#ctx0" brushRef="#br0" timeOffset="5079.14">20875 7660 0,'0'10'0,"0"-10"16,0 0-16,-10 0 16,1 0-1,-1 0-15,10 0 16,-9 0-16,-1 0 15,0 0-15,1 9 16,-1 1 0,1-1-16,-1 11 15,0-1-15,1 0 16,-1 0 0,1 10-16,-1-1 15</inkml:trace>
  <inkml:trace contextRef="#ctx0" brushRef="#br0" timeOffset="5474.3">21240 6799 0,'0'20'0,"0"-20"16,0 0-16,0 0 16,0 9-16,0 29 15,0 20-15,0 28 16,-10 0-1,0 29-15,-9 9 16,0 19-16,0 1 16,-10 18-1,-9 11-15,-1-11 16,-9 29-16,10-18 16,9-20-16,0 0 15,1 9 1,18-9-16,0-38 15</inkml:trace>
  <inkml:trace contextRef="#ctx0" brushRef="#br0" timeOffset="5723.27">20904 8330 0,'0'0'0,"0"0"16,0 0-16,0 0 16,0 0-1,0 9-15,9 10 16,11 20-16,8 18 16,1 10-1,10 0-15,-1 0 16,0-10-16</inkml:trace>
  <inkml:trace contextRef="#ctx0" brushRef="#br0" timeOffset="5965.61">21384 7421 0,'-10'0'16,"10"0"-16,0 0 0,0 0 15,0 0-15,0 0 16,0 10 0,0 28-16,0 10 15,0 19-15</inkml:trace>
  <inkml:trace contextRef="#ctx0" brushRef="#br0" timeOffset="6767.61">21633 7058 0,'19'0'0,"-19"0"0,0 0 15,0 0 1,0 0-16,0 0 16,10-10-16,-1 10 15,11-9 1,18-1-16,10 0 16,19-9-16,19 0 15,-9 10-15,-10-11 16,-19 11-1,-9-1-15,-10 10 16,-10 0-16,0 0 16,0 10-1,0 19-15,1 18 16,-1 20-16,-10 29 16,-9 0-1,-9 18-15,-10-18 16,-1-10-16,-8-19 15,-1-19-15,0-10 16,0-9 0,-9-10-16,-20 0 15,-9-9-15,0-10 16,9-10-16,1 0 16,-1-9-1,1 0-15,-11 0 16,11-10-16,-1 1 15,10-1-15,0 0 16,10 10 0,9 0-16,0 0 15,10 0-15,0 0 16,9 0-16,1-10 16,-1 0-1,10 1-15,10-1 16,9 0-16,48-19 15,48-9 1,68-10-16,37 10 16,-28 9-16,-19 10 15,-20 9-15,-37 10 16,-20 9 0,-29 10-16,-29 0 15,-9 0-15,-10 0 16,-9 0-16,-10 0 15,0 0 1,0 10-16,0-1 16,-10 1-16</inkml:trace>
  <inkml:trace contextRef="#ctx0" brushRef="#br0" timeOffset="7057.32">22084 7230 0,'0'9'0,"0"-9"15,-10 0 1,1 0-16,-1 0 16,1 10-16,-1 28 15,-9 10-15,0 9 16,-1 1-1,1-1 1,10 1-16,-1-11 0,0-8 16,1-11-16,-1-9 15,1 1 1,-1-11-16,1 1 16</inkml:trace>
  <inkml:trace contextRef="#ctx0" brushRef="#br0" timeOffset="7315.82">21518 8081 0,'9'-10'0,"-9"10"16,0-9-16,0-1 16,0 1-16,10-1 15,9 1 1,20-1-16,9 0 15,28 1-15,11-1 16,-1 1 0,-19-1-16,-9 10 15,-20 0-15,-19 0 16,-9 0-16,-10 0 16,0 0-16</inkml:trace>
  <inkml:trace contextRef="#ctx0" brushRef="#br0" timeOffset="7517.21">21441 8406 0,'0'-9'15,"-9"9"-15,-1 0 16,0 0-16,10 0 16,-9 0-1,9 0-15,0 9 16,0 1-16,0 18 15,0 11 1,9 18-16,1 10 16,0 0-16</inkml:trace>
  <inkml:trace contextRef="#ctx0" brushRef="#br0" timeOffset="8004.49">21527 8215 0,'10'-10'0,"-10"1"16,0-1-16,0 1 15,0-1-15,0 0 16,10 1 0,-1-1-16,1 1 15,9-1-15,19 1 16,10-1-1,10-9-15,9 0 16,0 0-16,0 0 16,1 9-16,-11 0 15,-18 10 1,-1 0-16,-9 0 16,-10 0-16,0 10 15,-9 0-15,-1 9 16,11 9-1,-1 11-15,-10 8 16,1 11-16,0 18 16,-10 10-1,0 10-15,0 0 16,0-10-16,0-10 16,0-18-16,-10-20 15,10-9 1,-10-10-16,1-10 15,9 1-15,-10-10 16,1 0 0</inkml:trace>
  <inkml:trace contextRef="#ctx0" brushRef="#br0" timeOffset="8263.27">22113 8310 0,'9'0'0,"-9"0"16,0 0-16,0 0 15,-9 0-15,-1 0 16,1 10 0,-11 19-16,-8 19 15,-1 9-15,-10 10 16,1 19 0,0-10-16,-1-9 15,11 0-15,-1-9 16,0-1-16,0 0 15,0-9-15,1 0 16,-1 9 0</inkml:trace>
  <inkml:trace contextRef="#ctx0" brushRef="#br0" timeOffset="8493.93">22007 9142 0,'10'20'16,"-10"-20"-16,0 0 16,0 0-16,0 0 15,0 9-15,9 1 16,11 9 0,8 10-16,30 9 15,28 19-15,29 20 16,20-1-16,-10-18 15,-1-49 1</inkml:trace>
  <inkml:trace contextRef="#ctx0" brushRef="#br0" timeOffset="8714.37">22986 7976 0,'0'0'0,"0"0"16,-10 0-16,1 0 15,-1 0 1,1 9-16,-1 10 16,0 10-16,-9 9 15,0 10-15</inkml:trace>
  <inkml:trace contextRef="#ctx0" brushRef="#br0" timeOffset="9306.12">23092 6924 0,'0'0'0,"0"0"16,0 0-1,0 0-15,0 0 16,0 19-16,0 29 16,0 28-1,0 29-15,0 39 16,0 9-16,0 29 15,9 47-15,1 1 16,-1 47 0,1 0-16,-10 48 15,10 1-15,-1-59 16,1-94-16,-1-68 16,-9-57-1,0-39-15,0-18 16,0-68-16,0-124 15,-19-57 1,10 19-16,9 57 16,9 58-16,-9 28 15,0 39-15,0 19 16,0 18 0,0 11-16,0-1 15,0 1-15,0 9 16,0 0-16,0 9 15,10 1 1,-1 9-16,1 19 16,-1 1-16,1 8 15,9 30 1,0 38-16,10 38 16</inkml:trace>
  <inkml:trace contextRef="#ctx0" brushRef="#br0" timeOffset="10330.39">23754 7498 0,'19'-10'0,"-19"10"16,0 0-1,0 0-15,0 0 16,0 0-16,0 0 16,0 0-16,0 10 15,0-1 1,-10 20-16,1 0 16,-1 9-16,-9 0 15,0 0 1,-1 10-16,1 0 15,-10 9-15,1 10 16,-1-9-16,0-1 16,0-9-1,10-10-15,0 0 16,0-9-16,0-10 16,-1-9-16,11-1 15,-1 1 1,1-10-16,-1 0 15,0 0-15,10 0 16,0 0-16,0-10 16,0 1-1,10-1-15,9-9 16,20 0-16,18-10 16,10 10-1,0 0-15,1-10 16,-1 10-16,0 0 15,0 0 1,0 9-16,-9 1 16,-10-1-16,-10 10 15,-9 0-15,-10 0 16,-9 0-16,-1 0 16,1 0-1,-10 10-15,0-1 16,0 1-16,0-1 15,-10 11 1,1-1-16,-10 9 16,-10 1-16,-10 9 15,1 1-15,0-11 16,-1 1 0,11 0-16,-1-1 15,0-9-15,10 1 16,0-1-16,-1-10 15,11 1 1,-1-1-16,1 1 16,-1 0-16,10-1 15,0-9 1,0 0-16,0 0 16,10 0-16,9 0 15,0 0-15,19 0 16,1 0-1,9 0-15,9 0 16,1 0-16,-10 0 16,-10 0-1,1-9-15,-20 9 16,0 0-16,-9 0 16,-1 0-16,-9-10 15,0 10 1</inkml:trace>
  <inkml:trace contextRef="#ctx0" brushRef="#br0" timeOffset="10703.06">23936 7287 0,'0'10'16,"0"-10"-16,0 0 15,0 0-15,0 0 16,0 9-16,0 1 16,0 19-1,0 18-15,10 11 16,-1-1-16,1 10 16,-1 0-16,1 0 15,-1 0 1,1 29-16,0-1 15,-1 10-15,1 1 16,-1 18 0,1 10-16,0-19 15,-1-20-15,-9-9 16,0-28-16,0-20 16,0-9-1,-9-1-15</inkml:trace>
  <inkml:trace contextRef="#ctx0" brushRef="#br0" timeOffset="11526.7">23168 9152 0,'10'0'0,"-10"0"15,0 0 1,0 0-16,0 0 16,0 0-16,0 0 15,0 0-15,0 0 16,0 0 0,9 0-16,1 0 15,19 0-15,9 0 16,10 0-1,29 0-15,19-10 16,9 1 0,1-10-16,9 9 0,0 1 15,20-1 1,-20 1-16,-19-1 16,0 10-16,0 0 15,-10 0-15,0 0 16,-18 0-1,-11 0-15,-9 0 16,-10 0-16,-9 0 16,-10 0-16,1 10 15,-1-1 1,0 1-16,0-1 16,0 1-16,1-1 15,-1 10 1,0 1-16,0-1 15,0 0-15,10 10 16,-10-10-16,1 0 16,-1 0-1,0 0-15,0 0 16,-9 0-16,-1 0 16,1 1-16,-10-1 15,0 0 1,0 0-16,-10 0 15,1-9-15,-1-1 16,1 1 0,-11-1-16,1 1 15,0-10-15,0 0 16,0 0-16,-1 0 16,1 0-16,0 0 15,0 0 1,9 0-16,1 0 15,-1 0 1,0-10-16,1 10 16,-1-9-16,-9 9 15</inkml:trace>
  <inkml:trace contextRef="#ctx1" brushRef="#br0">24950 9485 0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04T06:28:2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13745 11986 0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6:55:55.4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1" timeString="2020-11-11T06:56:07.639"/>
    </inkml:context>
  </inkml:definitions>
  <inkml:trace contextRef="#ctx0" brushRef="#br0">888 9946 0,'0'0'0,"0"0"0,0 0 16,0 0-16,0-10 15,0 10 1,0-9-16,0 9 15,0 0-15,0 0 16,0 0 0,0-10-16,0 10 15,0-9-15,9 9 16,11-10-16,8 10 16,20-10-1,10 10-15,19-9 16,9 9-1,-19-10-15,0 1 16,-9-1-16,9-9 16,0 0-16,1 0 15,-1 0-15,0 0 16,-10 9 0,-9 0-16,-9 1 15,-20-1-15,0 1 16,-9-1-1,-1 1-15,1 9 16,-10 0-16,0 0 16,0 0-16,0 0 15,0 0 1,0 0-16,0 0 16,0 9-16,0 10 15,0 20-15,0-1 16,0 19-1,-10 20-15,-9 9 16,-10 9-16,1 1 16,-11 9-16,10-9 15,1-1 1,-1 1-16,0-19 16,0-20-16,10-9 15,0-10 1,0-9-16,9-10 15,1-10-15,-1 1 16,0-10-16,1 0 16,-1 0-1,1 0-15,-1-10 16,0 1-16,1-10 16,-10-20-16,-1-8 15,1-11 1,0-9-16,0-19 15,0-9-15,-1-1 16,-8 0 0,-1 1-16,-10-10 15,1-10-15,-10 0 16,10 10-16,-1 9 16,1 20-1,9 9-15,0 0 16,10 9-16,0 1 15,0 9-15,9 10 16,1 9 0,-1 1-16,0 8 15,1 1-15,9 10 16,0-1-16,0 1 16,0-1-16,0 10 15,9 0 1,11 10-16,28 9 15,38 19-15,20 19 16,-1 10 0,10 10-16,29 9 15,10 19-15,-20 0 16,0 10-16,10 19 16,-19-19-1,-10-1-15,-19 1 16,-19-19-16,-29-29 15,-19-19 1,-10-10-16,-10-19 16,-9-9-16,0-10 15,0 0-15,0 0 16,-9 0 0,-1 0-16,1 0 15,-11-10-15,-28-9 16,-48-10-1,-38-19-15,-48-9 16,-48-20-16,18 20 16,-27-10-1,18 10-15,48 19 0,10 9 16,38 10 0,39 0-16,28 9 15,30 0 1,8 10-16,11 0 15</inkml:trace>
  <inkml:trace contextRef="#ctx0" brushRef="#br0" timeOffset="8210.28">3440 9812 0,'0'0'0,"0"-10"0,0 10 0,0-9 0,0-1 16,0 1-16,0-10 16,10-1-16,-1-8 15,11-11-15,-1-8 16,0-1 0,10 0-16,0 10 15,9-1-15,0-8 16,20-1-16,-1 10 15,1-1 1,0 11-16,-10-1 16,-10 10-16,-9 9 15,-10 1 1,-9-1-16,-1 10 16,1 0-16,-1 0 15,-9 0-15,0 10 16,10 28-1,-10 19-15,-10 29 16,-9 10-16,-10 28 16,-9 10-1,-10 0-15,0 0 16,0-10-16,10-18 16,-1-20-16,10-19 15,10-29-15,0-9 16,10-20-1,-1 1-15,0-10 16,1-10-16,-10-19 16,-20-47-1,-28-68-15,-29-47 16,0 0-16,19 28 16,10 20-16,19 19 15,10 18 1,9 30-16,10 18 15,9 20-15,1 10 16,-1 8 0,10 1-16,0 10 15,0-1-15,0 1 16,10 9-16,28 9 16,68 20-1,76 47-15,48 30 16,-19 8-16,-38 1 15,0 29-15,-20-1 16,-18 10 0,-40-38-16,-27-10 15,-30-38-15,-19-10 16,-9-19 0,-20-18-16,-9-11 15,-39 1-15,-47-10 16,-58-29-16,-48-19 15,-20-28-15,-47-39 16,-29-28 0,10 9-16,28 0 15,77 29-15,67 28 16,49 20 0,37 18-16</inkml:trace>
  <inkml:trace contextRef="#ctx1" brushRef="#br0">2288 9366 0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6:59:07.6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1" timeString="2020-11-11T07:02:42.916"/>
    </inkml:context>
  </inkml:definitions>
  <inkml:trace contextRef="#ctx0" brushRef="#br0">22420 13695 0,'0'0'0,"0"0"16,0 0-16,0 0 15,-10 0-15,1 0 16,-1 0 0,0 0-16,-9 0 15,0-10-15,-29 0 16,-29-9-16,-28 0 15,-1-9 1,-9-11-16,-10 11 16,-19-11-16,10 11 15,0-1-15,-10 0 16,0 10 0,0 0-16,19 0 15,0 9-15,-9 10 16,9 0-16,10 0 15,10 0 1,-1 10-16,10-1 16,-9 1-16,9 0 15,19-1 1,0 1-16,0-1 16,-9 1-16,0-1 15,-1 1-15,1-10 16,0 9-1,-1 1-15,-9-10 16,0 10-16,0-1 16,0 1-1,1-1-15,-1 1 0,0-1 16,0 1 0,0 0-16,0-1 15,9 1-15,-9-1 16,0 1-1,1-1-15,-1 1 16,0 0-16,0-1 16,-19 10-16,9-9 15,-9 9 1,9-10-16,1 1 16,-10 9-16,9-9 15,10-1 1,0 1-16,0-1 15,0 1-15,0-10 16,0 0 0,20 0-16,-20 0 15,0 0-15,0 0 16,-10 0-16,-9 0 16,-10 0-1,-9 0-15,-10 0 16,0 0-16,-9-10 15,-1 1-15,20 9 16,9-10 0,0 1-16,20-1 15,-1 10-15,10 0 16,0-9 0,10 9-16,-10-10 15,0 10-15,0 0 16,-10-10-16,10 10 15,-9 0-15,-10-9 16,9 9 0,1 0-16,-1-10 15,1 1-15,-1-1 16,10 10 0,0 0-16,0-9 15,0-1-15,0 10 16,0 0-16,0-9 15,0 9 1,0-10-16,0 10 16,1-10-16,-1 1 15,0-1 1,0 1-16,0-1 16,0 1-16,0-1 15,0 10-15,10-10 16,-10 1-1,9-1-15,1 1 16,-10-10-16,10-1 16,9 1-16,0 0 15,-9 0-15,-1 0 16,-9 0 0,10 9-16,-10 1 15,-48 9-15,-77 19 16,-18 29-1,66-10-15,58-9 16,47-1-16</inkml:trace>
  <inkml:trace contextRef="#ctx1" brushRef="#br0">8705 13507 0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7:04:23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8705 13507 0</inkml:trace>
  <inkml:trace contextRef="#ctx0" brushRef="#br0" timeOffset="65341.68">8705 13507 0</inkml:trace>
  <inkml:trace contextRef="#ctx0" brushRef="#br0" timeOffset="74362.97">8705 13507 0</inkml:trace>
  <inkml:trace contextRef="#ctx0" brushRef="#br0" timeOffset="75770.82">8705 13507 0</inkml:trace>
  <inkml:trace contextRef="#ctx0" brushRef="#br0" timeOffset="80231.3">8705 13507 0</inkml:trace>
  <inkml:trace contextRef="#ctx0" brushRef="#br0" timeOffset="81171.55">8705 13507 0</inkml:trace>
  <inkml:trace contextRef="#ctx0" brushRef="#br0" timeOffset="81828.21">8705 13507 0</inkml:trace>
  <inkml:trace contextRef="#ctx0" brushRef="#br0" timeOffset="82994.88">8705 13507 0</inkml:trace>
  <inkml:trace contextRef="#ctx0" brushRef="#br0" timeOffset="83266.55">8705 13507 0</inkml:trace>
  <inkml:trace contextRef="#ctx0" brushRef="#br0" timeOffset="84324.46">8705 13507 0</inkml:trace>
  <inkml:trace contextRef="#ctx0" brushRef="#br0" timeOffset="100681.29">8705 13507 0,'-14'-26'4375,"-25"26"-4344,25 13-15,-25 26-1,12-12 1,1-14-1,26 0 17,0 1-32,13-14 140,0 0-62,0 0-62,-13 26 297,0-13-298,14-13 1,-1 0-16,80 0 15,-27-26 1,0-14 0,-13 0-1,-14 1 1,-39 26 0,-39-80-1,-14 27 1,13 26-1,14 14 1,-1 26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11T07:07:51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8744 13256 0</inkml:trace>
  <inkml:trace contextRef="#ctx0" brushRef="#br0" timeOffset="39903.48">8744 13256 0</inkml:trace>
  <inkml:trace contextRef="#ctx0" brushRef="#br0" timeOffset="43117.84">8744 13256 0</inkml:trace>
  <inkml:trace contextRef="#ctx0" brushRef="#br0" timeOffset="52351.25">8744 13256 0</inkml:trace>
  <inkml:trace contextRef="#ctx0" brushRef="#br0" timeOffset="108632.32">8744 13256 0</inkml:trace>
  <inkml:trace contextRef="#ctx0" brushRef="#br0" timeOffset="109111.05">8744 13256 0</inkml:trace>
  <inkml:trace contextRef="#ctx0" brushRef="#br0" timeOffset="111337.94">8744 13256 0</inkml:trace>
  <inkml:trace contextRef="#ctx0" brushRef="#br0" timeOffset="111900.65">8744 13256 0</inkml:trace>
  <inkml:trace contextRef="#ctx0" brushRef="#br0" timeOffset="126001.91">8705 13256 0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11T07:11:04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11433 1865 0,'-9'9'0,"-1"-9"0,0 0 16,-9 10-16,-10 28 15,-28 48 1,-10 48-16,-10 19 16,0 19-16,-9 20 15,9-30-15,0 1 16,10-10 0,10-29-16,9-28 15</inkml:trace>
  <inkml:trace contextRef="#ctx0" brushRef="#br0" timeOffset="180.28">10905 3070 0,'29'-19'0,"-29"9"15,0 1 1,0-1-16,10 10 16,-1 0-16,1 10 15,9 9-15,10 38 16,-10 48-1,-9 39 1,-1 9-16,-18-10 0</inkml:trace>
  <inkml:trace contextRef="#ctx0" brushRef="#br0" timeOffset="387.48">11443 2917 0,'38'0'16,"-38"0"-16,0-10 16,10 10-1,28 0-15,20 0 16,28 0-16,20 0 16,-1 10-16,10-1 15,20 1 1</inkml:trace>
  <inkml:trace contextRef="#ctx0" brushRef="#br0" timeOffset="608.21">12182 2152 0,'-10'19'16,"0"-19"-16,1 9 0,-10 39 15,-10 48-15,-38 57 16,-10 9 0,0 11-16,0 8 15,10 1-15,19-29 16,0 0-16</inkml:trace>
  <inkml:trace contextRef="#ctx0" brushRef="#br0" timeOffset="826.3">12114 2926 0,'0'10'15,"0"-10"-15,0 0 16,0 0 0,0 19-16,10 19 15,9 29-15,0 38 16,10 20-1,10 28-15,28 19 16,19 0-16,20 29 16,9-48-16</inkml:trace>
  <inkml:trace contextRef="#ctx0" brushRef="#br0" timeOffset="1258.22">13439 1587 0,'-20'20'0,"11"-20"16,-1 9-16,-19 39 16,-28 38-1,-20 38-15,-19 29 16,-9 0-16,-1 0 16,20 0-1,-1 0-15</inkml:trace>
  <inkml:trace contextRef="#ctx0" brushRef="#br0" timeOffset="1451.29">13132 2496 0,'0'0'0,"0"0"16,0 0-1,0 0-15,0 10 16,0 28-16,0 38 15,0 20-15,0 28 16,9 20 0,10 18-16,20-9 15</inkml:trace>
  <inkml:trace contextRef="#ctx0" brushRef="#br0" timeOffset="1668.25">14216 2305 0,'0'0'0,"0"0"15,0 0-15,-10 0 16,1 9 0,-20 39-16,-38 48 15,-29 38 1,-10 19-16,-9 19 0,9-10 15,11-28 1</inkml:trace>
  <inkml:trace contextRef="#ctx0" brushRef="#br0" timeOffset="2143.33">13803 2094 0,'0'-9'0,"0"9"0,0 0 15,0 0 1,0 0-16,0 9 16,10 39-16,-1 48 15,1 66 1,-10 58-16,0 29 16,19 0-16,10-29 15,19-29-15,19-38 16,10-67-1,19-29-15,19-66 16,0-58-16,10-115 16,9-95-16,-28-48 15,-68 38 1,-28 48-16,-10 28 16,-10 49-16,1 56 15,-1 40 1,0 27-16,1 20 15,-1 10-15,10 9 16,0 19-16,0 48 16,0 47-1,0 11-15,10 28 16,9 0-16,10-19 16,0-20-1,-10-37-15,0-29 16</inkml:trace>
  <inkml:trace contextRef="#ctx0" brushRef="#br0" timeOffset="2919.64">14840 1587 0,'9'-19'16,"-9"10"-16,0-1 15,0 1-15,10-1 16,9 1-16,19-11 15,20 11-15,9 9 16,0 9 0,20 11-16,-20 8 15,0 20-15,-10 0 16,1 38-16,-10 29 16,-19 38-1,-29 19-15,0 19 16,-10-9-16,1-10 15,-1-19 1,0-10-16,10-47 16,-9-29-16,-1-38 15,1-29-15,-11-10 16,-18-38 0,-20-76-16,-9-58 15,29 1-15,9 8 16,20 1-16,18 19 15,1 29 1,9 28-16,0 29 16,-9 20-16,-1 18 15,-9 10 1,10 9-16,-1 10 16,-9 0-16,10 19 15,-10 29-15,0 19 16,-19 19-1,-10-9-15,-9-10 16,-10 0-16,9-20 16,11-8-16,-1-11 15,10-9 1,9-9-16,0 0 16,10-10-16,0 0 15,0 0-15,0 9 16,0 1-1,10-1-15,0 1 16,-10 19-16,0 9 16,0 10-16,-10-1 15,0 1 1,1 0-16,9-10 16,0 1-16,9-11 15,1 1 1,0-10-16,18 0 15,20 0-15,29-19 16</inkml:trace>
  <inkml:trace contextRef="#ctx0" brushRef="#br0" timeOffset="3103.57">15895 1960 0,'0'-9'0,"0"9"16,0-10-16,0 10 15,0-9-15,10 9 16,18 0-16,20 0 16,10-10-1,0 1-15,-20-20 16</inkml:trace>
  <inkml:trace contextRef="#ctx0" brushRef="#br0" timeOffset="3546.07">15933 1597 0,'0'0'0,"0"0"0,0 0 16,0 0 0,0 29-16,0 38 15,0 76-15,10 48 16,0 39 0,18 9-16,-18-48 15,-10-28-15,-10-29 16,-9-48-16,-10-29 15,-9-28 1,-29 0-16,-10-20 16,-9-9-16,9-19 15,10-10-15,19-9 16,9 0 0,1-29-16,19-10 15,19 1-15,19-1 16,29 1-16,19 9 15,48-10 1,39 20-16,9 19 16,-9 28-16,-49 20 15,-28 9 1,-29 0-16,-10 10 16,-19-10-16,-9 10 15,-10-1-15,-10-9 16,1-9-1,-10-10-15,-10-10 16</inkml:trace>
  <inkml:trace contextRef="#ctx0" brushRef="#br0" timeOffset="4292.82">16576 1836 0,'29'-19'0,"-29"9"16,10-9-16,28-9 15,29-20 1,20 0-16,-11 0 15,1 10-15,9 0 16,-9 9-16,-10 10 16,-9 9-1,-20 10-15,-28 0 16,-10 10-16,-29 28 16,-38 29-16,-29 19 15,0 0 1,10-9-16,9-1 15,19-18-15,20-11 16,19-8-16,9-20 16,10-10-1,10 1-15,19-1 16,28-9-16,30-19 16,18-9-1,1-11-15,-10 1 16,-29 9-16,-29 1 15,-9 9-15,-19 9 16,-10 1 0,-10 9-16,-9 9 15,-20 29-15,-28 58 16,0 19 0,0 57-16,28 0 15,20-19-15,19-29 16,0-28-16,0-39 15,0-9 1,-9-19-16,-1-10 16,0-9-16,-9-10 15,-10 0-15,-18-10 16,-1-9 0,0-19-16,9-10 15,-9-29-15,19-18 16,39-11-16,28-8 15,20 18 1,38 0-16,57 1 16,11 28-16,-1 38 15,0 20-15,-19 28 16,-29 19 0,-48 0-16,-19 10 15,0 48-15,-29 9 16,-38 10-1,-29-1-15</inkml:trace>
  <inkml:trace contextRef="#ctx0" brushRef="#br0" timeOffset="5586.56">18447 2123 0,'10'-10'0,"-10"1"16,0-1-16,10 1 16,9-10-1,29-10-15,38-9 16,10-10 0,-10 10-16,1-1 0,-20 11 15,0 9 1,-9-1-16,-1 11 15,-9 9-15,0 0 16,-9 0 0,-1 0-16,-9-10 15,-20 1-15</inkml:trace>
  <inkml:trace contextRef="#ctx0" brushRef="#br0" timeOffset="5920.4">19157 1291 0,'0'0'0,"0"0"0,0 0 16,0 0 0,0 0-16,0 0 15,0 0-15,20 0 16,8 10 0,20 9-16,10 19 15,9 10-15,0 9 16,0 1-16,1 8 15,-11 1 1,1 0-16,-10 0 16,-19 0-16,-10-9 15,-19-1-15,-19 0 16,-10 1 0,0-10-16,-9-10 15,-1 0-15,-9-9 16,0-1-16,10 1 15,9-10 1</inkml:trace>
  <inkml:trace contextRef="#ctx0" brushRef="#br0" timeOffset="8068.18">20318 1874 0,'0'0'0,"0"0"16,0 0-16,0 0 16,0 0-1,10 0-15,28 0 16,39 0-16,48-19 15,48-9 1,-10-1-16,-10-9 16,-57-1-16</inkml:trace>
  <inkml:trace contextRef="#ctx0" brushRef="#br0" timeOffset="8716.09">20846 1368 0,'-9'19'15,"-1"-19"-15,0 0 16,1 0-16,-10 19 15,-10 9 1,0 20-16,0 10 16,0 9-16,10 9 15,0 10-15,10 0 16,9 19 0,9 1-16,1-11 15,-1-18-15,-9-20 16,-9-19-16,-1-18 15,-9-11 1,-10 1-16,-19-1 16,-9-9-16,-1 0 15,0-9-15,10-1 16,10-9 0,19 9-16,0 1 15,9-10-15,1 0 16,9-1-16,19-8 15,38-20 1,49-9-16,28-10 16,29 9-16,-9 10 15,-20 10 1,-28 10-16,-20-1 16,-19 10-16,-19 9 15,-9 1 1,-1 9-16,-9 0 15,-10 9-15,0 1 16,0-1-16,1 10 16,-1 10-1,9 19-15,1 19 16,0 19-16,-10-10 16,10-9-16,0-9 15,0-10 1,-1-20-16,-8-9 15,18-9-15,-9-10 16,-10-19 0,10-29-16,-10-67 15,-19-28-15</inkml:trace>
  <inkml:trace contextRef="#ctx0" brushRef="#br0" timeOffset="9550.4">21537 1511 0,'-38'0'0,"28"-10"15,1 10 1,-11 0-16,1 0 15,0 0-15,-10 10 16,0 0 0,1 9-16,-11 19 15,-9 19 1,10 29-16,-1 29 0,11 0 16,18 0-1,10-29-15,0-19 16,0-29-16,-10-19 15,1-9 1,-10-10-16,-10 0 16,0-10-16,-9 0 15,9-9-15,10 10 16,9-1 0,1 1-16,9-1 15,9 1-15,30-11 16,28 11-16,29 9 15,0 0 1,-20 9-16,-28 1 16,-28 0-16,-11-1 15,-9 1 1,-19 9-16,-10 0 16,-19 10-16,-19-1 15,0 1-15,9-10 16,10 0-16,0 0 15,20-9 1,8 0-16,11-1 16,9 1-16,9-1 15,39 20 1,39 9-16,28 0 16,10-9-16,-10 0 15,-19-10-15,-29-10 16,-19 1-1,-10 9-15,-19-9 16,-9-1-16,0 10 16,-1 10-16,1 0 15,-10 9 1,-10 0-16,-9 1 16,0-1-16,-10-10 15,0-8-15,-19-1 16,-9-19-1,-10-10-15,-10-19 16,10-9-16,19 0 16,9 9-1,10 1-15,10 8 16,0 1-16,9 10 16,1-1-16,-1 10 15,1 10 1,-20 28-16,-9 48 15,-10 38-15,9 1 16</inkml:trace>
  <inkml:trace contextRef="#ctx0" brushRef="#br0" timeOffset="9783.95">22007 1807 0,'29'-9'0,"-29"-1"16,0 10-16,0 0 15,0 0-15,0 0 16,0 0-16,0 10 16,-19 19-1,-10 28-15,-19 29 16,0 0-1,0 0-15</inkml:trace>
  <inkml:trace contextRef="#ctx0" brushRef="#br0" timeOffset="10251.66">22103 1999 0,'29'-19'0,"-29"9"16,0 0-1,10-9-15,18-9 16,11-11-16,-1 1 15,-9 9 1,-10 1-16,-9 9 16,-1 9-16,1 10 15,-10 10 1,9 18-16,-9 30 16,0 9-16,-9 9 15,-10-9-15,9-10 16,-9-9-1,0-9-15,9-20 16,1 0-16,-1-10 16,0 1-16,1-1 15,-1 1 1,1 0-16,-1 9 16,-9 0-16,0 19 15,9 10 1,-9 19-16,9 9 15,1 10-15,-11 10 16,11 0-16,-10 28 16,9 19-1,-9-28-15,9-19 16,1-39-16,-1-18 16,10-30-16,-10-9 15</inkml:trace>
  <inkml:trace contextRef="#ctx0" brushRef="#br0" timeOffset="14010.83">21921 2955 0,'0'-29'16,"0"20"-16,0-10 16,0-20-1,9-28-15,1-9 16,9 9 0,0 10-16,1 9 0,-1 10 15,0 9 1,10-9-16,0 9 15,9 0-15,0 1 16,1-1 0,-1 0-16,-9 0 15,0 10-15,-10 0 16,-10 10-16,1-1 16,0 10-1,-10 10-15,9 9 16,-9 29-16,0 28 15,-9 20 1,-11 28-16,1 20 16,-9 28-16,-1 9 15,10-18 1,-1-29-16,11-19 0,9-29 16,0-29-1,9-19-15,-9-28 16,0-10-16,0-10 15,10-9 1,0-29-16,-10-9 16,-10-20-16,0-28 15,-9-9-15,0-1 16,0 10 0,0 18-16,-1 21 15,11 18-15,9 9 16,0 20-1,0 10-15,0-1 16,9 10 0,1 0-16,9 10 0,0 9 15,1 0 1,8 0-16,-8 0 16,-1 0-16,0 1 15,0-1-15,0-10 16,0 1-1,20-10-15,-1-19 16,10-20-16,0-8 16,10-30-1,-1-19-15,1 10 16,-10 0-16,0 10 16,-10-1-16,-9 20 15,-10 9 1,-9 19-16,-1 10 15,-9 10-15,0-1 16,0 10-16,0 0 16,0 19-1,-9 10-15,-1 9 16,1 10-16,-11-10 16,11-9-16,-1-10 15,1-9 1,-1-10-16,0 0 15,1-10-15,-1 1 16,1-11 0,-1 1-16,1 0 15,-1 0-15,0 0 16,10 9-16,0 1 16,0 9-1,0 0-15,0 19 16,10 10-16,9 9 15,0 10-15,10 0 16,9 9 0,1 0-16,-1-9 15,1-10-15,-1 1 16,-9-11-16,0-9 16,-10-9-1,-10 0-15,1-10 16,-10 0-16,-10 0 15,1 9 1,-10 1-16,-20 18 16,-18 11-16,-1-1 15,0 0-15,1 0 16,9-9 0,10-10-16,9-9 15,10-1-15,9-9 16,0 0-16,1 0 15,-1 0 1,10 0-16,0 0 16,0 0-16,0 0 15,10 10 1,-1 19-16,11 9 16,-1 0-16,10 0 15,-1-9-15,11 0 16,-1-1-1,20-8-15,-1-20 16,1-20-16,-1-18 16,-9-10-16,0-28 15,10-20 1,-10-19-16,-10-9 16,-9 9-16,-10 20 15,-9 28 1,-10 9-16,0 20 15,0 9-15,0 10 16,0 10-16,0-1 16,0 1-16,0-1 15,0 0 1,0 1-16,9 9 16,1 0-16,0 0 15,-1 0 1,1 9-16,-1 1 15,11 9-15,8 19 16,1 10-16,10 19 16,-11 0-1,-8-9-15,-1-1 16,-10 0-16,1-9 16,-1-10-16,-9 1 15,0-11 1,-9-9-16,-1-9 15,1 0-15,-1-1 16,1-9 0,-11 0-16,1 0 15,-10-9-15,1-20 16,-11-9 0,1-29-16,-1-10 15,1-9-15,19 19 16,0 10-16,9 19 15,10 9 1,0 10-16,10 9 16,9 1-16,10 9 15,9 9-15,10 1 16,0-1 0,0 10-16,0 1 15,-10-1-15,1 0 16,-20-10-16,-10 1 15,1 9 1,-20 10-16,-9-1 16,-10 11-16,-18 8 15,-1 11-15,0-10 16,9-1 0,10-8-16,10-11 15,10-8-15,9-11 16,0 1-16,9-10 15,30 0 1,28-10-16,0-9 16,-10-10-16,1 1 15,-20-1 1,1 0-16,-20 1 16,0-11-16,-9 1 15,-10 9-15,-10 10 16,1 10-1,-30-1-15,-18 10 16,-11 19 0,1 10-16,10 0 0,9 9 15,0 0 1,9 0-16,1 1 16,9-1-16,10 0 15,9-9 1,10-10-16,0-10 15,10 1-15,9-10 16,20 0-16,28-19 16,19-19-1,1-10-15,-20 0 16,0 0-16,-10 10 16,-18 0-1,-1 9-15,-19 10 16,-9 0-16,0 9 15,-1 1-15,-9 9 16,0 0 0,0 9-16,10 29 15,-1 20-15,1 9 16,-10 0-16,0 0 16,0-20-1,0-8-15,10-20 16,-1-10-16,1 1 15,9-10-15,10 0 16,9-19 0,0-10-16,1-9 15,-1-29-15,10-57 16,-9-39 0,-20 20-16,0 18 15,-9 30-15,-1 28 16,-9 19-16,0 19 15,0 10 1,0 10-16,0-1 16,0 0-16,0 10 15,0 0-15,0 0 16,0 0 0,0 0-16,0 0 15,10 0-15,-1 0 16,1 0-16,9 0 15,10 0 1,0-9-16,-1-1 16,-8 1-16,-1-1 15,-10 10 1,1 0-16,-10 0 16,0 0-16,0 0 15,0 10-15,-10-1 16,-9 10-1,0 1-15,-10 18 16,1 0-16,-11 0 16,1 1-1,-1-11-15,11 1 16,-1-10-16,10-9 16,-1-1-16,11 1 15,-1-10-15,10 0 16,0 0-1,10-10-15,19 1 16,9-11-16,0 1 16,1 0-1,-1 0-15,1 0 16,-11 0-16,-9-10 16,1 0-1,-1-9-15,-10-10 16,1-19-16,-10 10 15,0 0-15,-10-1 16,1 11-16,-1 8 16,1 11-1,-1 8-15,0 1 16,1 10-16,-1-1 16,1 1-1,9 9-15,0 0 16,0 19-16,0 19 15,9 48-15,1 19 16,-1 10 0,-9 19-16,0-19 15,0-20-15,0-18 16,0-10-16,0-10 16,0-19-1,0-9-15,0-10 16,0-9-16,0-1 15,0-9-15,0 0 16,0 0 0,0-9-16,0-1 15,0-9-15,0 0 16,-9 0 0,-1 0-16,1 0 15,-10 9-15,-10-9 16,-19 9-1,-10 1-15,-9 18 16,0 1-16,0 9 16,0 10-16,-1-1 15,-8 11-15,8-1 16,1 0 0,10 0-16,9-9 15,19-10-15</inkml:trace>
  <inkml:trace contextRef="#ctx0" brushRef="#br0" timeOffset="15122.04">23974 2639 0,'29'-19'16,"-29"10"-16,0-1 16,19-9-16,29-10 15,10-9 1,-10 0-16,0 0 15,0 9-15,-10 0 16,1 10-16,-1 0 16,-9 9-16,-1 10 15,20 0 1,10 10-16,9 9 16,10 0-16,0 10 15,-1 0 1,-8-10-16,-11 0 15,-18-10-15,-11 1 16,-8-10-16,-11 0 16,-9 0-1,0 0-15,0 0 16,0 0-16,-9-10 16,-1 1-1,0-1-15,1 1 16,-1-1-16,1 10 15,-1 0-15,0 0 16,1 0 0,-1 0-16,-9 0 15,0 0-15,-20 10 16,-18 9-16,-10 19 16,0 0-1,9 1-15,0 8 16,10 1-16,0 0 15,10 0-15,9-10 16,0 0 0,10-9-16,0-10 15,10 0-15,-1-9 16,0-1 0,10 1-16,0-10 15,0 10-15,0-1 16,0 1-16,10-1 15,9 10 1,0 10-16,10 9 16,0 1-16,0-1 15,-1 0-15,1 0 16,-10-9 0,1-10-16,-11-9 15,1-1-15,-1-9 16,11-9-1,8-20-15,1-19 16,19-28-16,-9-10 16,-11 9-16,-8 10 15,-11 19 1,1 10-16,-10 19 16,0 0-16,0 9 15,0 1-15,-10 9 16,1 0-1,-20 19-15,-19 19 16,-19 10-16,-10 19 16,0 0-1,-9 9-15,-1-9 16,1-9-16,9-10 16,0-10-16,10-19 15,19-19 1,10-10-16,9 1 15,10-1-15,9-9 16,1 0-16,-1-10 16,10 1-1,0-11-15,10-9 16,9 1-16,10-11 16,38-37-1</inkml:trace>
  <inkml:trace contextRef="#ctx0" brushRef="#br0" timeOffset="16186.29">24790 1750 0,'-10'19'16,"10"-19"-16,-9 0 15,9 10-15,-10 18 16,1 20 0,-1 10-16,10-1 15,-10 0 1,1-9-16,-10 0 0,-1 9 16,1-9-1,0 0-15,0-10 16,0 1-16,-1-1 15,1-9-15,0-10 16,9 0 0,1-10-16,-1 1 15,1-10-15,-1 0 16,10 0 0,0 0-16,0 0 15,0-10-15,10 1 16,18-10-1,20-10-15,10 0 16,0-9-16,-1 0 16,10-1-16,0 1 15,20 10 1,-1-1-16,1 10 16,-20 0-1,-19 9-15,-10 0 0,-9 10 16,-10 0-1,-9 0-15,-10 0 16,0 0-16,0 0 16,-10 0-16,-9 0 15,0 10 1,-20 9-16,1 10 16,-10 9-16,0 0 15,0 10 1,0 10-16,10 9 15,-1 9-15,1 10 16,9 10-16,10-1 16,0-9-1,-1 0-15,11 1 16,-1-21-16,1 1 16,-1-9-16,-9-10 15,0-10 1,9-19-16,-9 0 15,9-9-15,-9-10 16,0 0 0,-10-10-16,0-9 15,1-29-15,-1-9 16,0-1-16,0-9 16,10 10-1,9 0-15,1 9 16,9 10-16,0 9 15,0 10-15,9 9 16,20 1-16,29 18 16,38 30-1,19 27-15,10 21 16,19 18-16,-29 0 16,-10-9-1,-9-10-15,-9 9 16,-11 1-16,1 0 15,0-1-15,-10-9 16,-9 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04T06:36:05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13745 11986 0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04T06:41:29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17757 6618 0,'0'0'0,"0"0"0,0 0 15</inkml:trace>
  <inkml:trace contextRef="#ctx0" brushRef="#br0" timeOffset="4438.12">24406 6101 0,'-10'0'0,"10"0"16,-9 0-16,-1 0 15,1 0-15,-1 0 16,-9 0-1,-10 0-15,-19 0 16,-9 0-16,-11 0 16,11-9-1,-1-1-15,10 1 16,0-1-16,0 1 16,-9-1-16,-10 0 15,-10 1-15,0-1 16,-9 10-1,9 0-15,-9 0 16,-1 0-16,1 0 16,0 0-1,9 0-15,0 0 16,10 0-16,0 0 16,-10 0-16,0 0 15,-9 0 1,-1-9-16,1-1 15,-10 1-15,0-1 16,-9 0-16,-1 1 16,10-1-1,0 1-15,0 9 16,-9-10-16,-1 1 16,1 9-16,-1-10 15,0 1 1,-18-1-16,-1 0 15,0 1-15,-9-1 16,0 1-16,9-1 16,0 1-1,10 9-15,0 0 16,0 0-16,9 0 16,1 0-1,9 0-15,0 0 16,-10 0-16,10 0 15,0 0-15,0 9 16,10 1 0,-10-1-16,0 1 15,0-1-15,10 1 16,-1 9-16,-9-9 16,0 9-1,0 0-15,0 0 16,10 0-16,0 0 15,-10 0 1,9 1-16,-8-1 16,-1 0-16,-10 0 15,-28-10-15,-10 1 16</inkml:trace>
  <inkml:trace contextRef="#ctx0" brushRef="#br0" timeOffset="5515.24">13928 7096 0,'-48'0'0,"38"-10"16,1 1-16,-10-1 16,-10 1-1,-29 9-15,-38 0 16,-9 0-16,-10 0 16,-10 0-16,-38-10 15,0 1 1,-1-1-16,-8-9 15,-1 0-15,0 0 16,-19 9-16,10-9 16,0 9-1,-29-9-15,0 10 16,-10-1-16,-9-9 16,9 9-1,-19-9-15,0 10 16,10-10-16,0 9 15,18 0-15,-8 1 16,18-1 0,1 10-16,-1 0 15,20 0-15,-10 0 16,0 10-16,19 9 16,-9 10-1,0-1-15,19 1 16,-10 9-16,10 1 15,0-1-15,0 0 16,0 0 0,-1 1-16,11-11 15,-10 11-15,9-11 16,20 1 0,-10 0-16,0-1 15,10-9-15,9 1 16,-19-1-16,0-10 15,10 1 1,-10-1-16,0 1 16,0-10-16,10 0 15,-1-10-15,-9 1 16,0-10 0,10 9-16,-10 1 15,-19-1-15,10-9 16,-1 9-1,-9 1-15,0-1 16,19 1-16,0-10 16,0-1-16,19 1 15,10 0-15,0 10 16,0-11 0,0 11-16,9-1 15,10 1-15,19-1 16,10-9-1,19 9-15,10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04T06:44:39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2355 7567 0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04T06:45:26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2355 7567 0</inkml:trace>
  <inkml:trace contextRef="#ctx0" brushRef="#br0" timeOffset="37969.64">2355 7567 0</inkml:trace>
  <inkml:trace contextRef="#ctx0" brushRef="#br0" timeOffset="48975.89">2302 7646 0</inkml:trace>
  <inkml:trace contextRef="#ctx0" brushRef="#br0" timeOffset="49448.45">2302 7646 0</inkml:trace>
  <inkml:trace contextRef="#ctx0" brushRef="#br0" timeOffset="85389.79">2302 7646 0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78" units="cm"/>
          <inkml:channel name="Y" type="integer" max="1992" units="cm"/>
          <inkml:channel name="T" type="integer" max="2.14748E9" units="dev"/>
        </inkml:traceFormat>
        <inkml:channelProperties>
          <inkml:channelProperty channel="X" name="resolution" value="100.60811" units="1/cm"/>
          <inkml:channelProperty channel="Y" name="resolution" value="100.91186" units="1/cm"/>
          <inkml:channelProperty channel="T" name="resolution" value="1" units="1/dev"/>
        </inkml:channelProperties>
      </inkml:inkSource>
      <inkml:timestamp xml:id="ts0" timeString="2020-11-04T06:50:00.2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1" timeString="2020-11-04T06:51:18.438"/>
    </inkml:context>
  </inkml:definitions>
  <inkml:trace contextRef="#ctx0" brushRef="#br0">8516 6455 0,'0'-9'0,"0"9"0,-9 0 16,9 0-16,-10-10 16,0 1-16,1-1 15,-1 0 1,1 10-16,-1-9 15,-9 9-15,-10 0 16,-19 0 0,-10-10-16,-28 10 15,-19 0-15,-39 0 16,-19-9-16,-1 9 16,11-10-1,-1 1-15,1 9 16,18-10-16,11 10 15,18 0 1,1 0-16,-1-10 16,10 10-16,10 0 15,9 0-15,-19-9 16,0 9-16,0 0 16,-9 0-1,-1-10-15,-9 10 16,0 0-16,9 0 15,10 0 1,20 0-16,8 0 16,11 0-16,9 0 15,9 0-15,1 0 16,9 0 0,10 0-16,0 0 15,0 0-15,-1 0 16,1 0-1,0 0-15,0 0 16,0 0-16,0 0 16,-1 10-16,-8-1 15,-1-9 1,0 0-16,10 0 16,0 0-16,-1 0 15,1 0-15,0 0 16,0 0-1,9 0-15,1 0 16,-1 0-16,0 0 16,1 0-1,-1 0-15,1 0 16,-1 0-16,0 0 16,10 0-16,0 0 15,-9 0 1,9 0-16,0 0 15,-10 0-15,1 0 16</inkml:trace>
  <inkml:trace contextRef="#ctx0" brushRef="#br0" timeOffset="5987">3987 6627 0,'-9'0'0,"-1"0"0,0 0 15,1 0-15,-10 0 16,-1-9 0,-8-1-16,-1 1 15,0-1-15,0 1 16,0-1 0,1 0-16,-11 1 15,-9 9-15,0 9 16,-28 11-1,-11 8-15,-9 10 16,-9 20-16,-1 9 16,-19 19-16,1 19 15,-1 0 1,10 10-16,-10 19 16,10 9-16,0-9 15,19-9-15,9-1 16,20 0-1,10-9-15,9 0 16,9-1-16,1-8 16,9-1-1,0 0-15,10 0 16,0 10-16,0-10 16,9 10-16,10 0 15,0-1 1,10 1-16,-1 0 15,11 0-15,-1-10 16,10-9-16,-1-1 16,1-9-1,10 0-15,-1-9 16,0-10-16,10 0 16,0-19-16,19 9 15,10-9 1,10 0-16,-11-10 15,-9-9-15,10-1 16,10 1-16,-1 0 16,0-1-1,1 1-15,-11 0 16,1-1-16,0 1 16,9 0-1,1-1-15,-11 1 16,-8 0-16,8-1 15,-8-8-15,8-1 16,11 0 0,-1 0-16,0-9 15,-18-1-15,-1-9 16,-10 0-16,1 0 16,-1 0-1,1 0-15,-10 0 16,10 0-16,-10 0 15,-10 0 1,0-9-16,-9 9 16,-10-10-16,0 10 15,-9-10-15,0 10 16,-1-9 0,1 9-16,-1-10 15,-9 1-15,0-1 16,0 1-16,0-11 15</inkml:trace>
  <inkml:trace contextRef="#ctx0" brushRef="#br0" timeOffset="6564.7">5052 10271 0,'10'9'0,"-10"-9"16,0 0-16,0 0 16,0 0-16,0 0 15,0 10 1,0 0-16,0-1 16,9 1-16,1-1 15,0 10 1,-1 1-16,10-1 15,1 0-15,8 10 16,11-1-16,-1 1 16,10 0-1,-9-1-15,-1 1 16,0 0-16,1-1 16,-11 1-16,1 0 15,-10-1 1,1 1-16,-11 0 15,1-1-15,-1-8 16,-9-1-16,0 0 16,0 0-1,-9-9-15,-1-1 16,-9 10-16,0-9 16,-10 9-1,0 0-15,0 0 16,1 0-16,-1 0 15,0 1-15,0-1 16,1 9 0,8 1-16,1-10 15,0 10-15,9-10 16,1 0-16,9 0 16</inkml:trace>
  <inkml:trace contextRef="#ctx0" brushRef="#br0" timeOffset="6960.51">6108 9841 0,'9'19'15,"-9"-19"-15,0 0 16,0 0 0,0 0-16,0 0 15,0 9-15,0 1 16,10 9-16,9 19 15,0 0 1,0 10-16,10 0 16,10 0-1,-1 0-15,0-10 0,1 0 16,-20-19 0,0 0-16,-9-9 15,-10-10-15</inkml:trace>
  <inkml:trace contextRef="#ctx0" brushRef="#br0" timeOffset="7375.52">5935 10357 0,'-10'10'16,"1"-10"-16,-1 0 16,1 0-16,-1 0 15,0 9-15,1 1 16,-1-1-1,1 1-15,9-1 16,0 1-16,9 0 16,30-1-1,-1 1-15,10-1 16,10 1-16,-10-10 16,0 0-16,-1 0 15,-8 0 1,9 0-16,-10 0 15,1 0-15,-1 0 16,0-10-16,1 1 16,-10 9-1,-1-10-15,-8 1 16,-11-1-16,1 10 16,-1 0-1,1-10-15,-10 1 16,0 9-16,0-10 15,0 1-15</inkml:trace>
  <inkml:trace contextRef="#ctx0" brushRef="#br0" timeOffset="7729.55">6223 10309 0,'0'19'0,"0"-19"16,0 0 0,0 0-16,0 0 15,0 0-15,0 10 16,0-1 0,0 1-16,0 9 15,9 10-15,1 9 16,9 29-16,0 19 15,1 10 1,-1-1-16,-10-9 16,1-28-16,-10-10 15,0-1-15,0-8 16,0-1 0,0 0-16,0 0 15,-10 1-15,10 18 16,-9 0-16</inkml:trace>
  <inkml:trace contextRef="#ctx0" brushRef="#br0" timeOffset="8358.44">6616 10806 0,'-9'0'16,"9"-9"-16,0 9 16,0-10-16,0 10 15,0 0 1,0 0-16,0-9 16,0 9-16,0 0 15,0 0-15,0 0 16,9 0-1,1-10-15,9 1 16,19-1-16,1 1 16,-1-1-1,1 0-15,-1 10 16,0 0 0,-9 0-16,-10 0 0,1 0 15,-11 0 1,1 0-16,-1 0 15,1 0-15,0 0 16,-1 0-16,-9 0 16,10 10-1,-10 0-15,9-1 16,1 10-16,-1 10 16,1 9-1,-10 0-15,0 10 16,10 10-16,-10 9 15,0-1-15,0 1 16,0 0 0,0 0-16,-10-9 15,0-10-15,1-10 16,-1 0 0,1-19-16,-1 0 15,10-9-15,-9-1 16,-1 1-16</inkml:trace>
  <inkml:trace contextRef="#ctx0" brushRef="#br0" timeOffset="9116.82">7681 9946 0,'10'0'0,"-10"0"15,0 0-15,0 0 16,0 0 0,0 0-16,0 0 15,0 0-15,0 0 16,0 0-16,0 0 15,0 0 1,0 0-16,-10 9 16,1 1-16,-10 9 15,-20 19 1,-9 20-16,-9 18 16,-11 10-16,-8 0 15,9-9 1,-1-10-16,11 0 15,9-19-15,19-10 16,0-10-16,10-8 16,9-1-16,1-10 15,9 1 1,0-1-16,0 1 16,0 0-16,0-10 15,9 9 1,1 1-16,0-1 15,9 1-15,0-1 16,10 1-16,0-10 16,-1 0-1,11 0-15,-1 0 16,1 0-16,-1 0 16,-9 0-1,9 0-15,-9 0 16,0 0-16,-1 0 15,1 0-15,-10-10 16,1 10 0,-11-9-16,1-1 15,-1 10-15,1 0 16,-10-9-16,0-1 16,0 10-1,0 0-15,0 0 16,0-9-16,0-1 15,0 0 1</inkml:trace>
  <inkml:trace contextRef="#ctx0" brushRef="#br0" timeOffset="9619.94">7307 10290 0,'0'0'0,"0"0"16,0 0 0,0 0-16,0 0 15,0 0-15,0 0 16,0 0 0,0 0-16,0 0 15,0 0-15,0 0 16,0 10-1,0-1-15,0 10 16,10 10-16,-1 9 16,1 1-16,0 18 15,-1 0 1,1 10-16,-10 10 16,0-1-16,0 1 15,0-1-15,0 1 16,0-10-1,0 9-15,-10-9 16,1 0-16,-1 0 16,0-10-16,1-9 15,-1-10 1,1-9-16,-1 0 16,0-10-16,1 0 15,-1 10-15,1-1 16,-1 20-1,0 10-15,1-11 16</inkml:trace>
  <inkml:trace contextRef="#ctx0" brushRef="#br0" timeOffset="10012.32">7298 10806 0,'0'-9'0,"0"-1"16,0 1-1,0 9-15,0-10 16,0 10-16,0 0 16,0 0-1,0 0-15,0 0 16,-10 0-16,10 0 15,-10 10-15,1 9 16,-10 19 0,-10 20-16,-19 8 15,-10 21-15,1-11 16,-1 1-16,1-10 16,9-10-1,9-19-15,10 0 16,10-18-16,10-11 15,-1 1-15,0-1 16,1 1 0</inkml:trace>
  <inkml:trace contextRef="#ctx0" brushRef="#br0" timeOffset="10382.21">7422 11046 0,'-9'9'16,"9"-9"-16,0 0 15,0 0-15,0 0 16,0 0-16,0 0 15,0 0 1,0 0-16,0 0 16,0 0-16,9 10 15,10 18 1,20 11-16,9 8 16,0 1-16,-10-9 15,1-11-15,-11 1 16,-8-10-1,-11-9-15,1-10 16,-10 0-16</inkml:trace>
  <inkml:trace contextRef="#ctx0" brushRef="#br0" timeOffset="10750.7">7749 10041 0,'9'0'16,"-9"0"-16,0 0 15,0 0-15,0 0 16,0 0-16,0 0 16,0 0-1,0 0-15,0 10 16,0 0-16,10 28 16,-1 19-1,11 29-15,-1 10 16,19 9-16,0-9 15,-9-29-15</inkml:trace>
  <inkml:trace contextRef="#ctx0" brushRef="#br0" timeOffset="11616.94">8027 9888 0,'-10'20'16,"10"-20"-16,0 0 15,0 0-15,0 0 16,0 0-16,0 0 15,0 0 1,0 0-16,0 0 16,0 0-16,0 0 15,0 0 1,0 0-16,10 0 16,-1 0-16,11 0 15,-1 0-15,0 0 16,0 0-1,0 0-15,1 0 16,-11 0-16,1 0 16,-1 0-16,11 0 15,-11 0 1,10 9-16,1 1 16,-1-1-16,0 10 15,0 0 1,0 1-16,0-1 15,1 0-15,-1-10 16,-10 1-16,1 0 16,0-1-1,-1 1-15,1-1 16,-10 1-16,0-10 16,0 9-16,0-9 15,0 0 1,0 0-16,0 0 15,0 0-15,0 0 16,0 10 0,-10-10-16,1 9 15,-1 1-15,0 0 16,1-1-16,-10 1 16,-10 9-1,-10 19-15,-8 0 16,-11 10-16,-9 10 15,9-11-15,1-8 16,9-1-16,19-9 16,0-10-1,10-10-15,0 1 16,9-1 0,0 1-16,1-10 15,-1 0-15,10 0 16,0 0-16,0 0 15,0 0-15</inkml:trace>
  <inkml:trace contextRef="#ctx0" brushRef="#br0" timeOffset="12213.09">7662 11026 0,'0'0'0,"0"0"16,0 0 0,0 0-16,0 0 15,0 0-15,0 0 16,0 0-1,0-9-15,0-1 16,10 1-16,-1-1 16,1 1-16,9-1 15,20 0 1,-1-9-16,0 0 16,10 0-16,0 0 15,0 0-15,0 0 16,10 0-1,-10 9-15,0 0 16,0-9-16,-10 10 16,-9-1-1,0 1-15,-10-1 16,0 1-16,0-1 16,0 0-16,-9 1 15,0-1 1,-1 1-16,1-1 15,-1 1-15,1 9 16,0 0-16,-1-10 16,1 0-1,-1 10-15,-9 0 16,0 0-16,0 0 16,0 0-1,0 0-15,0 0 16</inkml:trace>
  <inkml:trace contextRef="#ctx0" brushRef="#br0" timeOffset="12910.48">7672 11409 0,'0'0'0,"-10"0"15,10 0-15,0 0 16,0 0-16,0-10 15,0 10 1,0 0-16,0 0 16,0 0-16,0-9 15,0-1-15,0 1 16,10-1 0,-1 1-16,1-1 15,9 0-15,0 1 16,1-1-16,-1-9 15,0 10 1,10-1-16,-1 1 16,-8-1-16,8 0 15,1 1 1,10-10-16,-1 9 16,0-9-16,1 9 15,-1 1-15,1-1 16,-1 1-1,0-1-15,-9 1 16,0-1-16,-10 0 16,0 1-1,-9-1-15,-1 1 16,1-1-16,0 1 16,-1 9-1,1 0-15,-1 0 16,-9 0-16,0 0 15,0 0-15,0 0 16,0 0-16,0 0 16,0 0-1,0-10-15</inkml:trace>
  <inkml:trace contextRef="#ctx0" brushRef="#br0" timeOffset="13389.57">8036 10759 0,'-19'-10'16,"10"1"-16,9-1 16,-10 0-16,10 1 15,0 9 1,0 0-16,0 0 15,0 0-15,0 0 16,0 0 0,0 0-16,0 9 15,0 1-15,0 19 16,10 9-16,-1 0 16,1 0-1,-10-9-15,9-10 16,1 10-16,0-10 15,-10 0 1,9 0-16,-9 0 16,0 1-16,10-1 15,-10 9-15,0-9 16,0 1 0,0-1-16,0 0 15,0 0-15,0-9 16,0-1-16,0 1 15,0-1 1,0 1-16,0-1 16</inkml:trace>
  <inkml:trace contextRef="#ctx0" brushRef="#br0" timeOffset="13959.83">7441 11782 0,'-9'9'16,"-1"-9"-16,10 0 16,0 0-16,0 0 15,0 0-15,0 0 16,0 0-1,0 0-15,0 0 16,0-9-16,0-1 16,10 10-1,-1-9-15,20 9 16,10-10-16,9 1 16,0-1-16,9 1 15,10-11 1,10 1-16,38-9 15,58-11-15,67-18 16,19-20-16,19-9 16,-19 29-1,-48 9-15,-28 20 16,-39 8-16,-29 20 16,-29 0-16,-28 0 15,-20 0 1,-9 0-16,-10 0 15,-9 0-15,-1 0 16,1 0 0,-10 0-16,0 0 15,0 0-15,0 0 16,0 0-16,0 0 16,0 0-1,9 0-15</inkml:trace>
  <inkml:trace contextRef="#ctx1" brushRef="#br0">10054 11245 0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2.97298" units="1/cm"/>
          <inkml:channelProperty channel="Y" name="resolution" value="73.09644" units="1/cm"/>
          <inkml:channelProperty channel="T" name="resolution" value="1" units="1/dev"/>
        </inkml:channelProperties>
      </inkml:inkSource>
      <inkml:timestamp xml:id="ts0" timeString="2020-11-04T06:58:10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10054 11245 0</inkml:trace>
  <inkml:trace contextRef="#ctx0" brushRef="#br0" timeOffset="1163.49">10054 11245 0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B1472E-5FD6-486E-AC70-11F6053C4A75}" type="datetimeFigureOut">
              <a:rPr lang="zh-CN" altLang="en-US"/>
              <a:pPr>
                <a:defRPr/>
              </a:pPr>
              <a:t>2020/11/11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0F83152-24B5-4366-9805-D80F594224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856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393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acc>
                            <m:accPr>
                              <m:chr m:val="̈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̇"/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i="0" smtClean="0">
                    <a:latin typeface="Cambria Math" panose="02040503050406030204" pitchFamily="18" charset="0"/>
                  </a:rPr>
                  <a:t>𝑀</a:t>
                </a:r>
                <a:r>
                  <a:rPr lang="en-US" altLang="zh-CN" i="0">
                    <a:latin typeface="Cambria Math" panose="02040503050406030204" pitchFamily="18" charset="0"/>
                  </a:rPr>
                  <a:t>(𝑞) 𝑞 ̈+𝐶(𝑞,𝑞 ̇ ) 𝑞 ̇+𝐺(𝑞)=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zh-CN" i="0">
                    <a:latin typeface="Cambria Math" panose="02040503050406030204" pitchFamily="18" charset="0"/>
                  </a:rPr>
                  <a:t>+𝑑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0" i="0" smtClean="0">
                    <a:latin typeface="Cambria Math" panose="02040503050406030204" pitchFamily="18" charset="0"/>
                  </a:rPr>
                  <a:t>𝑒 ̈+𝑘_𝑣 𝑒 ̇+𝑘_𝑝 𝑒+𝑀_0^(−1) (𝑞) 𝑓 ̂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∙)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𝑀_0^(−1) (𝑞)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(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𝑀𝑞 ̈</a:t>
                </a:r>
                <a:r>
                  <a:rPr lang="en-US" altLang="zh-CN" i="0">
                    <a:latin typeface="Cambria Math" panose="02040503050406030204" pitchFamily="18" charset="0"/>
                  </a:rPr>
                  <a:t>+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𝑞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 ̇</a:t>
                </a:r>
                <a:r>
                  <a:rPr lang="en-US" altLang="zh-CN" i="0">
                    <a:latin typeface="Cambria Math" panose="02040503050406030204" pitchFamily="18" charset="0"/>
                  </a:rPr>
                  <a:t>+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𝐺+𝑑</a:t>
                </a:r>
                <a:r>
                  <a:rPr lang="en-US" altLang="zh-CN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i="0" dirty="0"/>
                  <a:t> 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" 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12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</a:rPr>
                  <a:t>‖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𝑤‖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^</a:t>
                </a:r>
                <a:r>
                  <a:rPr lang="en-US" altLang="zh-CN" i="0">
                    <a:latin typeface="Cambria Math" panose="02040503050406030204" pitchFamily="18" charset="0"/>
                  </a:rPr>
                  <a:t>2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=𝑡𝑟(𝑤 ̃^𝑇 𝑤 ̃)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70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增广误差信号，消除</a:t>
            </a:r>
            <a:r>
              <a:rPr lang="en-US" altLang="zh-CN" dirty="0" err="1"/>
              <a:t>Lyapunov</a:t>
            </a:r>
            <a:r>
              <a:rPr lang="zh-CN" altLang="en-US" dirty="0"/>
              <a:t>差分方程中非线性平方项</a:t>
            </a:r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enable derivation of adaptation laws that do not just ensure stability,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are also causal,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369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𝑒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1^2 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𝑒_1^2 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−1)+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𝛾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(𝑤 ̃^𝑇 (𝑘)+𝑤 ̃^𝑇 (𝑘−1))(𝑤 ̃(𝑘)−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𝑤 ̃(𝑘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297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A dead-zone nonlinearity is also included inside the adaptation law</a:t>
                </a:r>
              </a:p>
              <a:p>
                <a:r>
                  <a:rPr lang="en-US" altLang="zh-CN" dirty="0"/>
                  <a:t>to ensure robustness to the inherent network approximation error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𝑒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1^2 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𝑒_1^2 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−1)+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𝛾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(𝑤 ̃^𝑇 (𝑘)+𝑤 ̃^𝑇 (𝑘−1))(𝑤 ̃(𝑘)−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𝑤 ̃(𝑘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880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𝑒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1^2 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𝑒_1^2 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−1)+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𝛾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(𝑤 ̃^𝑇 (𝑘)+𝑤 ̃^𝑇 (𝑘−1))(𝑤 ̃(𝑘)−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𝑤 ̃(𝑘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883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𝑉_1−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/(𝑐_1^2 )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∆_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𝑓 (𝑥(𝑘−1))+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𝐺𝑒_1 (𝑘)) 𝑒_1 (𝑘)≤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54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𝑉_1−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/(𝑐_1^2 )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∆_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𝑓 (𝑥(𝑘−1))+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𝐺𝑒_1 (𝑘)) 𝑒_1 (𝑘)≤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956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𝑉_1−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/(𝑐_1^2 )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∆_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𝑓 (𝑥(𝑘−1))+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𝐺𝑒_1 (𝑘)) 𝑒_1 (𝑘)≤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19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93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11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097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858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31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=−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1/2 [𝑥(𝑘)+∆𝑥(𝑘)]^𝑇 𝑊[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𝑥(𝑘)+∆𝑥(𝑘)]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+[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𝑥(𝑘)+∆𝑥(𝑘)]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^𝑇</a:t>
                </a:r>
                <a:r>
                  <a:rPr lang="zh-CN" alt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𝜃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=−∆𝑥^𝑇 (𝑘)[𝑊𝑥(𝑘)−</a:t>
                </a:r>
                <a:r>
                  <a:rPr lang="zh-CN" alt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𝜃]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424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723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714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46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06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146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97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530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198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71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001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343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1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63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114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76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081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07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63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7798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41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180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040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网络的权值主要是设计出来的，而不是通过网络运行学出来的，网络学习只能对它进行微小的调整，连接的权值在网络运行过程中基本固定，网络的运行只是按照一定的规则计算与更新网络状态，以达到一种稳态。将稳态设计在能量函数的极小点上，就能用这种网络来记忆一些需要记忆的模式，或者得到某些问题的最优解。</a:t>
            </a:r>
            <a:endParaRPr lang="zh-CN" altLang="en-US" b="0" dirty="0">
              <a:solidFill>
                <a:schemeClr val="tx2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56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网络的权值主要是设计出来的，而不是通过网络运行学出来的，网络学习只能对它进行微小的调整，连接的权值在网络运行过程中基本固定，网络的运行只是按照一定的规则计算与更新网络状态，以达到一种稳态。将稳态设计在能量函数的极小点上，就能用这种网络来记忆一些需要记忆的模式，或者得到某些问题的最优解。</a:t>
            </a:r>
            <a:endParaRPr lang="zh-CN" altLang="en-US" b="0" dirty="0">
              <a:solidFill>
                <a:schemeClr val="tx2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58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第一项保证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每</m:t>
                    </m:r>
                  </m:oMath>
                </a14:m>
                <a:r>
                  <a:rPr lang="zh-CN" altLang="en-US" dirty="0"/>
                  <a:t>一行所有元素按顺序相乘之积等于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（每个城市只去一次）</a:t>
                </a:r>
                <a:endParaRPr lang="en-US" altLang="zh-CN" dirty="0"/>
              </a:p>
              <a:p>
                <a:r>
                  <a:rPr lang="zh-CN" altLang="en-US" dirty="0"/>
                  <a:t>第二项保证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的每</m:t>
                    </m:r>
                  </m:oMath>
                </a14:m>
                <a:r>
                  <a:rPr lang="zh-CN" altLang="en-US" dirty="0"/>
                  <a:t>一列所有元素按顺序相乘之积等于</a:t>
                </a:r>
                <a:r>
                  <a:rPr lang="en-US" altLang="zh-CN" dirty="0"/>
                  <a:t>0 </a:t>
                </a:r>
                <a:r>
                  <a:rPr lang="zh-CN" altLang="en-US" dirty="0"/>
                  <a:t>（每次只访问一个城市）</a:t>
                </a:r>
                <a:endParaRPr lang="en-US" altLang="zh-CN" dirty="0"/>
              </a:p>
              <a:p>
                <a:r>
                  <a:rPr lang="zh-CN" altLang="en-US" dirty="0"/>
                  <a:t>第三项保证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中的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的个数恰好为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时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最小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最后一项为优化项（目标函数）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第一项保证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𝑉</a:t>
                </a:r>
                <a:r>
                  <a:rPr lang="zh-CN" altLang="en-US" i="0">
                    <a:latin typeface="Cambria Math" panose="02040503050406030204" pitchFamily="18" charset="0"/>
                  </a:rPr>
                  <a:t>的每</a:t>
                </a:r>
                <a:r>
                  <a:rPr lang="zh-CN" altLang="en-US" dirty="0"/>
                  <a:t>一行所有元素按顺序相乘之积等于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（每个城市只去一次）</a:t>
                </a:r>
                <a:endParaRPr lang="en-US" altLang="zh-CN" dirty="0"/>
              </a:p>
              <a:p>
                <a:r>
                  <a:rPr lang="zh-CN" altLang="en-US" dirty="0"/>
                  <a:t>第二项保证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𝑉</a:t>
                </a:r>
                <a:r>
                  <a:rPr lang="zh-CN" altLang="en-US" i="0">
                    <a:latin typeface="Cambria Math" panose="02040503050406030204" pitchFamily="18" charset="0"/>
                  </a:rPr>
                  <a:t>的每</a:t>
                </a:r>
                <a:r>
                  <a:rPr lang="zh-CN" altLang="en-US" dirty="0"/>
                  <a:t>一列所有元素按顺序相乘之积等于</a:t>
                </a:r>
                <a:r>
                  <a:rPr lang="en-US" altLang="zh-CN" dirty="0"/>
                  <a:t>0 </a:t>
                </a:r>
                <a:r>
                  <a:rPr lang="zh-CN" altLang="en-US" dirty="0"/>
                  <a:t>（每次只访问一个城市）</a:t>
                </a:r>
                <a:endParaRPr lang="en-US" altLang="zh-CN" dirty="0"/>
              </a:p>
              <a:p>
                <a:r>
                  <a:rPr lang="zh-CN" altLang="en-US" dirty="0"/>
                  <a:t>第三项保证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𝑉</a:t>
                </a:r>
                <a:r>
                  <a:rPr lang="zh-CN" altLang="en-US" dirty="0"/>
                  <a:t>中的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的个数恰好为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𝑁</a:t>
                </a:r>
                <a:r>
                  <a:rPr lang="zh-CN" altLang="en-US" dirty="0"/>
                  <a:t>时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𝐸</a:t>
                </a:r>
                <a:r>
                  <a:rPr lang="zh-CN" altLang="en-US" i="0" dirty="0">
                    <a:latin typeface="Cambria Math" panose="02040503050406030204" pitchFamily="18" charset="0"/>
                  </a:rPr>
                  <a:t>最小</a:t>
                </a:r>
                <a:endParaRPr lang="en-US" altLang="zh-CN" dirty="0"/>
              </a:p>
              <a:p>
                <a:r>
                  <a:rPr lang="zh-CN" altLang="en-US" dirty="0"/>
                  <a:t>最后一项为优化项（目标函数）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29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39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径向基函数是一个取值仅仅依赖于离原点距离的实值函数，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是某种沿径向对称的标量函数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是一种相似性度量表示法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0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 smtClean="0">
                    <a:latin typeface="Cambria Math" panose="02040503050406030204" pitchFamily="18" charset="0"/>
                  </a:rPr>
                  <a:t>𝐸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 ̇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=</a:t>
                </a:r>
                <a:r>
                  <a:rPr lang="el-GR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𝐸+𝐵{[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𝑓 ̂(𝑥)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𝑓 ̂(𝑥|𝑊^∗ )]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798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𝑄𝐸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𝑃𝐵h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𝑃𝐵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 </a:t>
                </a:r>
                <a:r>
                  <a:rPr lang="en-US" altLang="zh-CN" i="0">
                    <a:latin typeface="Cambria Math" panose="02040503050406030204" pitchFamily="18" charset="0"/>
                  </a:rPr>
                  <a:t>−1/2 𝐸^𝑇 𝑄𝐸+(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𝑊 ̂</a:t>
                </a:r>
                <a:r>
                  <a:rPr lang="en-US" altLang="zh-CN" i="0">
                    <a:latin typeface="Cambria Math" panose="02040503050406030204" pitchFamily="18" charset="0"/>
                  </a:rPr>
                  <a:t>−𝑊^∗ )^𝑇 𝐸^𝑇 𝑃𝐵ℎ(𝑥)+𝐸^𝑇 𝑃𝐵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dirty="0" smtClean="0"/>
                  <a:t>+</a:t>
                </a:r>
                <a:r>
                  <a:rPr lang="en-US" altLang="zh-CN" i="0">
                    <a:latin typeface="Cambria Math" panose="02040503050406030204" pitchFamily="18" charset="0"/>
                  </a:rPr>
                  <a:t>1/</a:t>
                </a:r>
                <a:r>
                  <a:rPr lang="zh-CN" altLang="en-US" i="0">
                    <a:latin typeface="Cambria Math" panose="02040503050406030204" pitchFamily="18" charset="0"/>
                  </a:rPr>
                  <a:t>𝛾</a:t>
                </a:r>
                <a:r>
                  <a:rPr lang="en-US" altLang="zh-CN" i="0">
                    <a:latin typeface="Cambria Math" panose="02040503050406030204" pitchFamily="18" charset="0"/>
                  </a:rPr>
                  <a:t> (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𝑊 ̂</a:t>
                </a:r>
                <a:r>
                  <a:rPr lang="en-US" altLang="zh-CN" i="0">
                    <a:latin typeface="Cambria Math" panose="02040503050406030204" pitchFamily="18" charset="0"/>
                  </a:rPr>
                  <a:t>−𝑊^∗ )^𝑇 𝑊 ̂  ̇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857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0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FE301-2C98-4FDD-8AD6-83235C1E5D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48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F4CC6-AB25-43DD-928D-092C742F9F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186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7B4EA-0611-4703-B8CE-09A0FD6888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8361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04AD2-89BF-4E37-81F0-92D81A4E17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462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79EC-49B3-432C-97DB-808591654F7C}" type="datetimeFigureOut">
              <a:rPr lang="zh-CN" altLang="en-US" smtClean="0"/>
              <a:t>2020/11/11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BE4B-7B7B-40D5-A3BC-CB334786D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65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>
            <a:lvl1pPr>
              <a:defRPr sz="400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07504" y="51135"/>
            <a:ext cx="1800225" cy="43338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7164263" y="51135"/>
            <a:ext cx="1800225" cy="433387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737F80D-8184-4F1F-A377-429C2E618A5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968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>
            <a:lvl1pPr>
              <a:defRPr sz="400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07504" y="51135"/>
            <a:ext cx="3312368" cy="43338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724129" y="51135"/>
            <a:ext cx="3240360" cy="433387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C4609B-083C-404D-8758-FAE8AF11C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8229600" cy="4281339"/>
          </a:xfrm>
        </p:spPr>
        <p:txBody>
          <a:bodyPr/>
          <a:lstStyle>
            <a:lvl1pPr>
              <a:defRPr sz="2800"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sz="240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r>
              <a:rPr lang="en-US" altLang="zh-CN" dirty="0" err="1"/>
              <a:t>mulu</a:t>
            </a:r>
            <a:endParaRPr lang="zh-CN" altLang="en-US" dirty="0"/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第三级</a:t>
            </a:r>
            <a:r>
              <a:rPr lang="en-US" altLang="zh-CN" dirty="0" err="1"/>
              <a:t>mulu</a:t>
            </a:r>
            <a:endParaRPr lang="zh-CN" altLang="en-US" dirty="0"/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lang="zh-CN" altLang="en-US" dirty="0"/>
              <a:t>第四级</a:t>
            </a:r>
            <a:r>
              <a:rPr lang="en-US" altLang="zh-CN" dirty="0" err="1"/>
              <a:t>mulu</a:t>
            </a:r>
            <a:endParaRPr lang="zh-CN" altLang="en-US" dirty="0"/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lang="zh-CN" altLang="en-US" dirty="0"/>
              <a:t>第五级</a:t>
            </a:r>
            <a:r>
              <a:rPr lang="en-US" altLang="zh-CN" dirty="0" err="1"/>
              <a:t>mulu</a:t>
            </a:r>
            <a:endParaRPr lang="zh-CN" altLang="en-US" dirty="0"/>
          </a:p>
          <a:p>
            <a:pPr lvl="4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13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>
            <a:lvl1pPr>
              <a:defRPr sz="400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07504" y="51135"/>
            <a:ext cx="3240360" cy="43338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652121" y="51135"/>
            <a:ext cx="3312368" cy="433387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C4609B-083C-404D-8758-FAE8AF11C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582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0BBA2-0B92-49A4-A51C-72DB4172AB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221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8A23E-AB63-4755-8C71-5A7E3BC866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056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07CF3-3BCD-4DF0-9608-BEC7C0E012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38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E7D94-7AC8-4428-9AEA-D693D55C3A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353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102F2-0D45-4E2D-8BE3-8E83DC55E3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269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936BC-03C8-4CBB-9A07-DC151015D6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311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4E47BA1-C8C0-401F-B697-D54408D234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8" r:id="rId2"/>
    <p:sldLayoutId id="214748377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9" r:id="rId13"/>
    <p:sldLayoutId id="214748378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customXml" Target="../ink/ink11.xml"/><Relationship Id="rId4" Type="http://schemas.openxmlformats.org/officeDocument/2006/relationships/image" Target="../media/image1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3" Type="http://schemas.openxmlformats.org/officeDocument/2006/relationships/image" Target="../media/image611.png"/><Relationship Id="rId7" Type="http://schemas.openxmlformats.org/officeDocument/2006/relationships/image" Target="../media/image69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671.png"/><Relationship Id="rId10" Type="http://schemas.openxmlformats.org/officeDocument/2006/relationships/image" Target="../media/image722.png"/><Relationship Id="rId4" Type="http://schemas.openxmlformats.org/officeDocument/2006/relationships/image" Target="../media/image651.png"/><Relationship Id="rId9" Type="http://schemas.openxmlformats.org/officeDocument/2006/relationships/image" Target="../media/image71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customXml" Target="../ink/ink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32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24.png"/><Relationship Id="rId9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1.png"/><Relationship Id="rId3" Type="http://schemas.openxmlformats.org/officeDocument/2006/relationships/image" Target="../media/image811.png"/><Relationship Id="rId7" Type="http://schemas.openxmlformats.org/officeDocument/2006/relationships/image" Target="../media/image85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png"/><Relationship Id="rId5" Type="http://schemas.openxmlformats.org/officeDocument/2006/relationships/image" Target="../media/image831.png"/><Relationship Id="rId4" Type="http://schemas.openxmlformats.org/officeDocument/2006/relationships/image" Target="../media/image82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1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2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0.png"/><Relationship Id="rId4" Type="http://schemas.openxmlformats.org/officeDocument/2006/relationships/image" Target="../media/image14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customXml" Target="../ink/ink17.xml"/><Relationship Id="rId4" Type="http://schemas.openxmlformats.org/officeDocument/2006/relationships/image" Target="../media/image121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90.png"/><Relationship Id="rId18" Type="http://schemas.openxmlformats.org/officeDocument/2006/relationships/image" Target="../media/image1440.png"/><Relationship Id="rId3" Type="http://schemas.openxmlformats.org/officeDocument/2006/relationships/image" Target="../media/image1300.png"/><Relationship Id="rId21" Type="http://schemas.openxmlformats.org/officeDocument/2006/relationships/image" Target="../media/image1470.png"/><Relationship Id="rId7" Type="http://schemas.openxmlformats.org/officeDocument/2006/relationships/image" Target="../media/image1330.png"/><Relationship Id="rId12" Type="http://schemas.openxmlformats.org/officeDocument/2006/relationships/image" Target="../media/image1380.png"/><Relationship Id="rId17" Type="http://schemas.openxmlformats.org/officeDocument/2006/relationships/image" Target="../media/image1430.png"/><Relationship Id="rId25" Type="http://schemas.openxmlformats.org/officeDocument/2006/relationships/image" Target="../media/image15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420.png"/><Relationship Id="rId20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1370.png"/><Relationship Id="rId24" Type="http://schemas.openxmlformats.org/officeDocument/2006/relationships/image" Target="../media/image1511.png"/><Relationship Id="rId5" Type="http://schemas.openxmlformats.org/officeDocument/2006/relationships/image" Target="../media/image1320.png"/><Relationship Id="rId15" Type="http://schemas.openxmlformats.org/officeDocument/2006/relationships/image" Target="../media/image1410.png"/><Relationship Id="rId23" Type="http://schemas.openxmlformats.org/officeDocument/2006/relationships/image" Target="../media/image1490.png"/><Relationship Id="rId10" Type="http://schemas.openxmlformats.org/officeDocument/2006/relationships/image" Target="../media/image1360.png"/><Relationship Id="rId19" Type="http://schemas.openxmlformats.org/officeDocument/2006/relationships/image" Target="../media/image1450.png"/><Relationship Id="rId4" Type="http://schemas.openxmlformats.org/officeDocument/2006/relationships/image" Target="../media/image1310.png"/><Relationship Id="rId9" Type="http://schemas.openxmlformats.org/officeDocument/2006/relationships/image" Target="../media/image1350.png"/><Relationship Id="rId14" Type="http://schemas.openxmlformats.org/officeDocument/2006/relationships/image" Target="../media/image1400.png"/><Relationship Id="rId22" Type="http://schemas.openxmlformats.org/officeDocument/2006/relationships/image" Target="../media/image148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image" Target="../media/image1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610.png"/><Relationship Id="rId18" Type="http://schemas.openxmlformats.org/officeDocument/2006/relationships/customXml" Target="../ink/ink2.xml"/><Relationship Id="rId3" Type="http://schemas.openxmlformats.org/officeDocument/2006/relationships/image" Target="../media/image33.png"/><Relationship Id="rId7" Type="http://schemas.openxmlformats.org/officeDocument/2006/relationships/image" Target="../media/image1011.png"/><Relationship Id="rId12" Type="http://schemas.openxmlformats.org/officeDocument/2006/relationships/image" Target="../media/image151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11" Type="http://schemas.openxmlformats.org/officeDocument/2006/relationships/image" Target="../media/image1411.png"/><Relationship Id="rId5" Type="http://schemas.openxmlformats.org/officeDocument/2006/relationships/image" Target="../media/image85.png"/><Relationship Id="rId15" Type="http://schemas.openxmlformats.org/officeDocument/2006/relationships/image" Target="../media/image180.png"/><Relationship Id="rId10" Type="http://schemas.openxmlformats.org/officeDocument/2006/relationships/image" Target="../media/image1311.png"/><Relationship Id="rId19" Type="http://schemas.openxmlformats.org/officeDocument/2006/relationships/image" Target="../media/image35.png"/><Relationship Id="rId4" Type="http://schemas.openxmlformats.org/officeDocument/2006/relationships/image" Target="../media/image71.png"/><Relationship Id="rId9" Type="http://schemas.openxmlformats.org/officeDocument/2006/relationships/image" Target="../media/image125.png"/><Relationship Id="rId14" Type="http://schemas.openxmlformats.org/officeDocument/2006/relationships/image" Target="../media/image17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5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560.png"/><Relationship Id="rId7" Type="http://schemas.openxmlformats.org/officeDocument/2006/relationships/customXml" Target="../ink/ink21.xml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1601.png"/><Relationship Id="rId4" Type="http://schemas.openxmlformats.org/officeDocument/2006/relationships/image" Target="../media/image55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customXml" Target="../ink/ink2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customXml" Target="../ink/ink2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customXml" Target="../ink/ink27.xml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customXml" Target="../ink/ink28.xml"/><Relationship Id="rId4" Type="http://schemas.openxmlformats.org/officeDocument/2006/relationships/image" Target="../media/image17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900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12" Type="http://schemas.openxmlformats.org/officeDocument/2006/relationships/image" Target="../media/image890.png"/><Relationship Id="rId17" Type="http://schemas.openxmlformats.org/officeDocument/2006/relationships/image" Target="../media/image94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880.png"/><Relationship Id="rId5" Type="http://schemas.openxmlformats.org/officeDocument/2006/relationships/image" Target="../media/image820.png"/><Relationship Id="rId15" Type="http://schemas.openxmlformats.org/officeDocument/2006/relationships/image" Target="../media/image9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Relationship Id="rId14" Type="http://schemas.openxmlformats.org/officeDocument/2006/relationships/image" Target="../media/image9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customXml" Target="../ink/ink3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customXml" Target="../ink/ink32.xml"/><Relationship Id="rId4" Type="http://schemas.openxmlformats.org/officeDocument/2006/relationships/image" Target="../media/image100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85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43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9.xml"/><Relationship Id="rId4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10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1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51.png"/><Relationship Id="rId4" Type="http://schemas.openxmlformats.org/officeDocument/2006/relationships/image" Target="../media/image4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511.png"/><Relationship Id="rId4" Type="http://schemas.openxmlformats.org/officeDocument/2006/relationships/image" Target="../media/image49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1125538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机器人智能控制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8750" y="2276475"/>
            <a:ext cx="6400800" cy="1439863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易建强 蒲志强 袁如意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中国科学院自动化研究所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隶书" pitchFamily="49" charset="-122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20</a:t>
            </a:r>
            <a:r>
              <a:rPr kumimoji="1" lang="en-US" altLang="zh-CN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20</a:t>
            </a: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年秋季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287" r="18844"/>
          <a:stretch/>
        </p:blipFill>
        <p:spPr>
          <a:xfrm>
            <a:off x="4557713" y="3933825"/>
            <a:ext cx="2246312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3933825"/>
            <a:ext cx="2408238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10244" r="9651" b="4561"/>
          <a:stretch/>
        </p:blipFill>
        <p:spPr>
          <a:xfrm>
            <a:off x="34925" y="3933825"/>
            <a:ext cx="2089150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7" name="Picture 5" descr="E:\学习\智能控制-信息学院春季\Neural Network\自动化标志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1113"/>
            <a:ext cx="1231900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8" descr="0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77050" y="3933825"/>
            <a:ext cx="2195513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2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F87886-1ED1-49B7-81B2-78C224EF596B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学习算法：有监督的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Hebb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学习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规则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altLang="zh-CN" sz="1800" dirty="0"/>
              </a:p>
              <a:p>
                <a:pPr marL="0" indent="0" algn="just">
                  <a:buNone/>
                </a:pPr>
                <a:endParaRPr lang="zh-CN" alt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  <a:blipFill>
                <a:blip r:embed="rId3"/>
                <a:stretch>
                  <a:fillRect l="-1471" t="-2342" b="-56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531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257" y="530185"/>
            <a:ext cx="8229600" cy="1143000"/>
          </a:xfrm>
        </p:spPr>
        <p:txBody>
          <a:bodyPr/>
          <a:lstStyle/>
          <a:p>
            <a:r>
              <a:rPr lang="zh-CN" altLang="en-US" dirty="0"/>
              <a:t>机械手控制问题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004049" y="801614"/>
            <a:ext cx="3240360" cy="433387"/>
          </a:xfrm>
        </p:spPr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>
          <a:xfrm>
            <a:off x="5833120" y="7106829"/>
            <a:ext cx="2133600" cy="365125"/>
          </a:xfrm>
        </p:spPr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100</a:t>
            </a:fld>
            <a:endParaRPr lang="en-US" altLang="zh-CN"/>
          </a:p>
        </p:txBody>
      </p:sp>
      <p:sp>
        <p:nvSpPr>
          <p:cNvPr id="7" name="同心圆 6"/>
          <p:cNvSpPr/>
          <p:nvPr/>
        </p:nvSpPr>
        <p:spPr>
          <a:xfrm>
            <a:off x="477135" y="3345200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1287841" y="2751312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7" idx="1"/>
            <a:endCxn id="8" idx="1"/>
          </p:cNvCxnSpPr>
          <p:nvPr/>
        </p:nvCxnSpPr>
        <p:spPr>
          <a:xfrm flipV="1">
            <a:off x="504745" y="2781684"/>
            <a:ext cx="810706" cy="593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7" idx="5"/>
            <a:endCxn id="8" idx="4"/>
          </p:cNvCxnSpPr>
          <p:nvPr/>
        </p:nvCxnSpPr>
        <p:spPr>
          <a:xfrm flipV="1">
            <a:off x="638061" y="2958702"/>
            <a:ext cx="744048" cy="563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同心圆 10"/>
          <p:cNvSpPr/>
          <p:nvPr/>
        </p:nvSpPr>
        <p:spPr>
          <a:xfrm>
            <a:off x="2343642" y="2543923"/>
            <a:ext cx="113121" cy="103695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" name="直接连接符 11"/>
          <p:cNvCxnSpPr>
            <a:stCxn id="8" idx="0"/>
            <a:endCxn id="11" idx="1"/>
          </p:cNvCxnSpPr>
          <p:nvPr/>
        </p:nvCxnSpPr>
        <p:spPr>
          <a:xfrm flipV="1">
            <a:off x="1382109" y="2559109"/>
            <a:ext cx="978099" cy="192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8" idx="4"/>
            <a:endCxn id="11" idx="5"/>
          </p:cNvCxnSpPr>
          <p:nvPr/>
        </p:nvCxnSpPr>
        <p:spPr>
          <a:xfrm flipV="1">
            <a:off x="1382109" y="2632432"/>
            <a:ext cx="1058088" cy="32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1212425" y="1849754"/>
            <a:ext cx="1084083" cy="430218"/>
          </a:xfrm>
          <a:custGeom>
            <a:avLst/>
            <a:gdLst>
              <a:gd name="connsiteX0" fmla="*/ 0 w 1084083"/>
              <a:gd name="connsiteY0" fmla="*/ 128561 h 430218"/>
              <a:gd name="connsiteX1" fmla="*/ 716437 w 1084083"/>
              <a:gd name="connsiteY1" fmla="*/ 15439 h 430218"/>
              <a:gd name="connsiteX2" fmla="*/ 1084083 w 1084083"/>
              <a:gd name="connsiteY2" fmla="*/ 430218 h 43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4083" h="430218">
                <a:moveTo>
                  <a:pt x="0" y="128561"/>
                </a:moveTo>
                <a:cubicBezTo>
                  <a:pt x="267878" y="46862"/>
                  <a:pt x="535757" y="-34837"/>
                  <a:pt x="716437" y="15439"/>
                </a:cubicBezTo>
                <a:cubicBezTo>
                  <a:pt x="897117" y="65715"/>
                  <a:pt x="990600" y="247966"/>
                  <a:pt x="1084083" y="430218"/>
                </a:cubicBezTo>
              </a:path>
            </a:pathLst>
          </a:custGeom>
          <a:noFill/>
          <a:ln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2283085" y="2265012"/>
            <a:ext cx="342818" cy="1043609"/>
          </a:xfrm>
          <a:custGeom>
            <a:avLst/>
            <a:gdLst>
              <a:gd name="connsiteX0" fmla="*/ 0 w 342818"/>
              <a:gd name="connsiteY0" fmla="*/ 0 h 1043609"/>
              <a:gd name="connsiteX1" fmla="*/ 318052 w 342818"/>
              <a:gd name="connsiteY1" fmla="*/ 606287 h 1043609"/>
              <a:gd name="connsiteX2" fmla="*/ 298174 w 342818"/>
              <a:gd name="connsiteY2" fmla="*/ 1043609 h 104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18" h="1043609">
                <a:moveTo>
                  <a:pt x="0" y="0"/>
                </a:moveTo>
                <a:cubicBezTo>
                  <a:pt x="134178" y="216176"/>
                  <a:pt x="268356" y="432352"/>
                  <a:pt x="318052" y="606287"/>
                </a:cubicBezTo>
                <a:cubicBezTo>
                  <a:pt x="367748" y="780222"/>
                  <a:pt x="332961" y="911915"/>
                  <a:pt x="298174" y="10436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229537" y="1967769"/>
            <a:ext cx="1361661" cy="545722"/>
          </a:xfrm>
          <a:custGeom>
            <a:avLst/>
            <a:gdLst>
              <a:gd name="connsiteX0" fmla="*/ 0 w 1361661"/>
              <a:gd name="connsiteY0" fmla="*/ 9009 h 545722"/>
              <a:gd name="connsiteX1" fmla="*/ 655983 w 1361661"/>
              <a:gd name="connsiteY1" fmla="*/ 18948 h 545722"/>
              <a:gd name="connsiteX2" fmla="*/ 1123122 w 1361661"/>
              <a:gd name="connsiteY2" fmla="*/ 177974 h 545722"/>
              <a:gd name="connsiteX3" fmla="*/ 1361661 w 1361661"/>
              <a:gd name="connsiteY3" fmla="*/ 545722 h 54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661" h="545722">
                <a:moveTo>
                  <a:pt x="0" y="9009"/>
                </a:moveTo>
                <a:cubicBezTo>
                  <a:pt x="234398" y="-102"/>
                  <a:pt x="468796" y="-9213"/>
                  <a:pt x="655983" y="18948"/>
                </a:cubicBezTo>
                <a:cubicBezTo>
                  <a:pt x="843170" y="47109"/>
                  <a:pt x="1005509" y="90178"/>
                  <a:pt x="1123122" y="177974"/>
                </a:cubicBezTo>
                <a:cubicBezTo>
                  <a:pt x="1240735" y="265770"/>
                  <a:pt x="1301198" y="405746"/>
                  <a:pt x="1361661" y="545722"/>
                </a:cubicBezTo>
              </a:path>
            </a:pathLst>
          </a:custGeom>
          <a:noFill/>
          <a:ln>
            <a:prstDash val="dash"/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71320" y="2463795"/>
            <a:ext cx="139709" cy="854765"/>
          </a:xfrm>
          <a:custGeom>
            <a:avLst/>
            <a:gdLst>
              <a:gd name="connsiteX0" fmla="*/ 0 w 139709"/>
              <a:gd name="connsiteY0" fmla="*/ 0 h 854765"/>
              <a:gd name="connsiteX1" fmla="*/ 139147 w 139709"/>
              <a:gd name="connsiteY1" fmla="*/ 397565 h 854765"/>
              <a:gd name="connsiteX2" fmla="*/ 39756 w 13970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9" h="854765">
                <a:moveTo>
                  <a:pt x="0" y="0"/>
                </a:moveTo>
                <a:cubicBezTo>
                  <a:pt x="66260" y="127552"/>
                  <a:pt x="132521" y="255104"/>
                  <a:pt x="139147" y="397565"/>
                </a:cubicBezTo>
                <a:cubicBezTo>
                  <a:pt x="145773" y="540026"/>
                  <a:pt x="92764" y="697395"/>
                  <a:pt x="39756" y="854765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3567" y="1848828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67" y="1848828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997237" y="1910662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237" y="1910662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435657" y="3187929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657" y="3187929"/>
                <a:ext cx="317715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466405" y="1783103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起点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212424" y="1694923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中间点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80238" y="328547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终点</a:t>
            </a:r>
          </a:p>
        </p:txBody>
      </p:sp>
      <p:sp>
        <p:nvSpPr>
          <p:cNvPr id="24" name="同心圆 23"/>
          <p:cNvSpPr/>
          <p:nvPr/>
        </p:nvSpPr>
        <p:spPr>
          <a:xfrm>
            <a:off x="7073035" y="3821576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同心圆 24"/>
          <p:cNvSpPr/>
          <p:nvPr/>
        </p:nvSpPr>
        <p:spPr>
          <a:xfrm>
            <a:off x="6715559" y="2916604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连接符 25"/>
          <p:cNvCxnSpPr>
            <a:stCxn id="25" idx="5"/>
            <a:endCxn id="24" idx="7"/>
          </p:cNvCxnSpPr>
          <p:nvPr/>
        </p:nvCxnSpPr>
        <p:spPr>
          <a:xfrm>
            <a:off x="6876485" y="3093622"/>
            <a:ext cx="357476" cy="758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5" idx="3"/>
            <a:endCxn id="24" idx="3"/>
          </p:cNvCxnSpPr>
          <p:nvPr/>
        </p:nvCxnSpPr>
        <p:spPr>
          <a:xfrm>
            <a:off x="6743169" y="3093622"/>
            <a:ext cx="357476" cy="90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同心圆 27"/>
          <p:cNvSpPr/>
          <p:nvPr/>
        </p:nvSpPr>
        <p:spPr>
          <a:xfrm>
            <a:off x="7619046" y="2483119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连接符 28"/>
          <p:cNvCxnSpPr>
            <a:stCxn id="25" idx="1"/>
            <a:endCxn id="28" idx="1"/>
          </p:cNvCxnSpPr>
          <p:nvPr/>
        </p:nvCxnSpPr>
        <p:spPr>
          <a:xfrm flipV="1">
            <a:off x="6743169" y="2513491"/>
            <a:ext cx="903487" cy="433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5" idx="5"/>
            <a:endCxn id="28" idx="5"/>
          </p:cNvCxnSpPr>
          <p:nvPr/>
        </p:nvCxnSpPr>
        <p:spPr>
          <a:xfrm flipV="1">
            <a:off x="6876485" y="2660137"/>
            <a:ext cx="903487" cy="433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同心圆 30"/>
          <p:cNvSpPr/>
          <p:nvPr/>
        </p:nvSpPr>
        <p:spPr>
          <a:xfrm>
            <a:off x="7761948" y="1755165"/>
            <a:ext cx="111146" cy="993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2" name="直接连接符 31"/>
          <p:cNvCxnSpPr>
            <a:stCxn id="31" idx="2"/>
            <a:endCxn id="28" idx="1"/>
          </p:cNvCxnSpPr>
          <p:nvPr/>
        </p:nvCxnSpPr>
        <p:spPr>
          <a:xfrm flipH="1">
            <a:off x="7646656" y="1804861"/>
            <a:ext cx="115292" cy="70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31" idx="6"/>
            <a:endCxn id="28" idx="6"/>
          </p:cNvCxnSpPr>
          <p:nvPr/>
        </p:nvCxnSpPr>
        <p:spPr>
          <a:xfrm flipH="1">
            <a:off x="7807582" y="1804861"/>
            <a:ext cx="65512" cy="781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8644876" y="1652579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876" y="1652579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6427494" y="1783384"/>
            <a:ext cx="704870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132364" y="1783384"/>
            <a:ext cx="585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962545" y="1783384"/>
            <a:ext cx="773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6209169" y="1664116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69" y="1664116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/>
          <p:cNvCxnSpPr>
            <a:stCxn id="28" idx="5"/>
          </p:cNvCxnSpPr>
          <p:nvPr/>
        </p:nvCxnSpPr>
        <p:spPr>
          <a:xfrm flipV="1">
            <a:off x="7779972" y="2417183"/>
            <a:ext cx="527360" cy="2429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156955" y="4029332"/>
            <a:ext cx="728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形 40"/>
          <p:cNvSpPr/>
          <p:nvPr/>
        </p:nvSpPr>
        <p:spPr>
          <a:xfrm>
            <a:off x="6944443" y="3792959"/>
            <a:ext cx="505279" cy="472014"/>
          </a:xfrm>
          <a:prstGeom prst="arc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弧形 41"/>
          <p:cNvSpPr/>
          <p:nvPr/>
        </p:nvSpPr>
        <p:spPr>
          <a:xfrm rot="3641299">
            <a:off x="6627673" y="2892072"/>
            <a:ext cx="493464" cy="504300"/>
          </a:xfrm>
          <a:prstGeom prst="arc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弧形 42"/>
          <p:cNvSpPr/>
          <p:nvPr/>
        </p:nvSpPr>
        <p:spPr>
          <a:xfrm rot="1501945">
            <a:off x="7470923" y="2255415"/>
            <a:ext cx="618099" cy="323536"/>
          </a:xfrm>
          <a:prstGeom prst="arc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297305" y="5041489"/>
            <a:ext cx="810706" cy="593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46" idx="6"/>
          </p:cNvCxnSpPr>
          <p:nvPr/>
        </p:nvCxnSpPr>
        <p:spPr>
          <a:xfrm flipV="1">
            <a:off x="2360208" y="5149141"/>
            <a:ext cx="783664" cy="57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同心圆 45"/>
          <p:cNvSpPr/>
          <p:nvPr/>
        </p:nvSpPr>
        <p:spPr>
          <a:xfrm>
            <a:off x="2171672" y="5620410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同心圆 46"/>
          <p:cNvSpPr/>
          <p:nvPr/>
        </p:nvSpPr>
        <p:spPr>
          <a:xfrm>
            <a:off x="3023936" y="5047593"/>
            <a:ext cx="146978" cy="136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弧形 47"/>
          <p:cNvSpPr/>
          <p:nvPr/>
        </p:nvSpPr>
        <p:spPr>
          <a:xfrm>
            <a:off x="1215947" y="4678898"/>
            <a:ext cx="2162715" cy="2090414"/>
          </a:xfrm>
          <a:prstGeom prst="arc">
            <a:avLst/>
          </a:prstGeom>
          <a:ln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059176" y="4544245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176" y="4544245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3219804" y="5638574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804" y="5638574"/>
                <a:ext cx="317715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/>
          <p:cNvCxnSpPr/>
          <p:nvPr/>
        </p:nvCxnSpPr>
        <p:spPr>
          <a:xfrm>
            <a:off x="4040763" y="6247190"/>
            <a:ext cx="2436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 flipV="1">
            <a:off x="4030824" y="4268931"/>
            <a:ext cx="9939" cy="197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040763" y="5378300"/>
            <a:ext cx="239410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/>
        </p:nvSpPr>
        <p:spPr>
          <a:xfrm>
            <a:off x="4060642" y="4340839"/>
            <a:ext cx="1759226" cy="1041275"/>
          </a:xfrm>
          <a:custGeom>
            <a:avLst/>
            <a:gdLst>
              <a:gd name="connsiteX0" fmla="*/ 0 w 1759226"/>
              <a:gd name="connsiteY0" fmla="*/ 1041275 h 1041275"/>
              <a:gd name="connsiteX1" fmla="*/ 298174 w 1759226"/>
              <a:gd name="connsiteY1" fmla="*/ 713283 h 1041275"/>
              <a:gd name="connsiteX2" fmla="*/ 675861 w 1759226"/>
              <a:gd name="connsiteY2" fmla="*/ 116936 h 1041275"/>
              <a:gd name="connsiteX3" fmla="*/ 1043608 w 1759226"/>
              <a:gd name="connsiteY3" fmla="*/ 47362 h 1041275"/>
              <a:gd name="connsiteX4" fmla="*/ 1401417 w 1759226"/>
              <a:gd name="connsiteY4" fmla="*/ 663588 h 1041275"/>
              <a:gd name="connsiteX5" fmla="*/ 1759226 w 1759226"/>
              <a:gd name="connsiteY5" fmla="*/ 1041275 h 1041275"/>
              <a:gd name="connsiteX6" fmla="*/ 1759226 w 1759226"/>
              <a:gd name="connsiteY6" fmla="*/ 1041275 h 104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9226" h="1041275">
                <a:moveTo>
                  <a:pt x="0" y="1041275"/>
                </a:moveTo>
                <a:cubicBezTo>
                  <a:pt x="92765" y="954307"/>
                  <a:pt x="185531" y="867339"/>
                  <a:pt x="298174" y="713283"/>
                </a:cubicBezTo>
                <a:cubicBezTo>
                  <a:pt x="410817" y="559227"/>
                  <a:pt x="551622" y="227923"/>
                  <a:pt x="675861" y="116936"/>
                </a:cubicBezTo>
                <a:cubicBezTo>
                  <a:pt x="800100" y="5949"/>
                  <a:pt x="922682" y="-43747"/>
                  <a:pt x="1043608" y="47362"/>
                </a:cubicBezTo>
                <a:cubicBezTo>
                  <a:pt x="1164534" y="138471"/>
                  <a:pt x="1282147" y="497936"/>
                  <a:pt x="1401417" y="663588"/>
                </a:cubicBezTo>
                <a:cubicBezTo>
                  <a:pt x="1520687" y="829240"/>
                  <a:pt x="1759226" y="1041275"/>
                  <a:pt x="1759226" y="1041275"/>
                </a:cubicBezTo>
                <a:lnTo>
                  <a:pt x="1759226" y="10412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4060642" y="4005064"/>
            <a:ext cx="2315817" cy="1367111"/>
          </a:xfrm>
          <a:custGeom>
            <a:avLst/>
            <a:gdLst>
              <a:gd name="connsiteX0" fmla="*/ 0 w 2315817"/>
              <a:gd name="connsiteY0" fmla="*/ 1367111 h 1367111"/>
              <a:gd name="connsiteX1" fmla="*/ 298174 w 2315817"/>
              <a:gd name="connsiteY1" fmla="*/ 820458 h 1367111"/>
              <a:gd name="connsiteX2" fmla="*/ 685800 w 2315817"/>
              <a:gd name="connsiteY2" fmla="*/ 15389 h 1367111"/>
              <a:gd name="connsiteX3" fmla="*/ 1451113 w 2315817"/>
              <a:gd name="connsiteY3" fmla="*/ 373198 h 1367111"/>
              <a:gd name="connsiteX4" fmla="*/ 2315817 w 2315817"/>
              <a:gd name="connsiteY4" fmla="*/ 1357172 h 1367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817" h="1367111">
                <a:moveTo>
                  <a:pt x="0" y="1367111"/>
                </a:moveTo>
                <a:cubicBezTo>
                  <a:pt x="91937" y="1206428"/>
                  <a:pt x="183874" y="1045745"/>
                  <a:pt x="298174" y="820458"/>
                </a:cubicBezTo>
                <a:cubicBezTo>
                  <a:pt x="412474" y="595171"/>
                  <a:pt x="493644" y="89932"/>
                  <a:pt x="685800" y="15389"/>
                </a:cubicBezTo>
                <a:cubicBezTo>
                  <a:pt x="877957" y="-59154"/>
                  <a:pt x="1179444" y="149568"/>
                  <a:pt x="1451113" y="373198"/>
                </a:cubicBezTo>
                <a:cubicBezTo>
                  <a:pt x="1722782" y="596828"/>
                  <a:pt x="2019299" y="977000"/>
                  <a:pt x="2315817" y="1357172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4825955" y="5374839"/>
            <a:ext cx="1590261" cy="742227"/>
          </a:xfrm>
          <a:custGeom>
            <a:avLst/>
            <a:gdLst>
              <a:gd name="connsiteX0" fmla="*/ 0 w 1590261"/>
              <a:gd name="connsiteY0" fmla="*/ 7275 h 742227"/>
              <a:gd name="connsiteX1" fmla="*/ 268356 w 1590261"/>
              <a:gd name="connsiteY1" fmla="*/ 37092 h 742227"/>
              <a:gd name="connsiteX2" fmla="*/ 417443 w 1590261"/>
              <a:gd name="connsiteY2" fmla="*/ 295510 h 742227"/>
              <a:gd name="connsiteX3" fmla="*/ 566530 w 1590261"/>
              <a:gd name="connsiteY3" fmla="*/ 504231 h 742227"/>
              <a:gd name="connsiteX4" fmla="*/ 775252 w 1590261"/>
              <a:gd name="connsiteY4" fmla="*/ 703014 h 742227"/>
              <a:gd name="connsiteX5" fmla="*/ 1172817 w 1590261"/>
              <a:gd name="connsiteY5" fmla="*/ 722892 h 742227"/>
              <a:gd name="connsiteX6" fmla="*/ 1411356 w 1590261"/>
              <a:gd name="connsiteY6" fmla="*/ 484353 h 742227"/>
              <a:gd name="connsiteX7" fmla="*/ 1520687 w 1590261"/>
              <a:gd name="connsiteY7" fmla="*/ 225936 h 742227"/>
              <a:gd name="connsiteX8" fmla="*/ 1590261 w 1590261"/>
              <a:gd name="connsiteY8" fmla="*/ 27153 h 74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0261" h="742227">
                <a:moveTo>
                  <a:pt x="0" y="7275"/>
                </a:moveTo>
                <a:cubicBezTo>
                  <a:pt x="99391" y="-1836"/>
                  <a:pt x="198782" y="-10947"/>
                  <a:pt x="268356" y="37092"/>
                </a:cubicBezTo>
                <a:cubicBezTo>
                  <a:pt x="337930" y="85131"/>
                  <a:pt x="367747" y="217654"/>
                  <a:pt x="417443" y="295510"/>
                </a:cubicBezTo>
                <a:cubicBezTo>
                  <a:pt x="467139" y="373366"/>
                  <a:pt x="506895" y="436314"/>
                  <a:pt x="566530" y="504231"/>
                </a:cubicBezTo>
                <a:cubicBezTo>
                  <a:pt x="626165" y="572148"/>
                  <a:pt x="674204" y="666570"/>
                  <a:pt x="775252" y="703014"/>
                </a:cubicBezTo>
                <a:cubicBezTo>
                  <a:pt x="876300" y="739458"/>
                  <a:pt x="1066800" y="759336"/>
                  <a:pt x="1172817" y="722892"/>
                </a:cubicBezTo>
                <a:cubicBezTo>
                  <a:pt x="1278834" y="686448"/>
                  <a:pt x="1353378" y="567179"/>
                  <a:pt x="1411356" y="484353"/>
                </a:cubicBezTo>
                <a:cubicBezTo>
                  <a:pt x="1469334" y="401527"/>
                  <a:pt x="1490870" y="302136"/>
                  <a:pt x="1520687" y="225936"/>
                </a:cubicBezTo>
                <a:cubicBezTo>
                  <a:pt x="1550504" y="149736"/>
                  <a:pt x="1570382" y="88444"/>
                  <a:pt x="1590261" y="271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4080520" y="5401269"/>
            <a:ext cx="2355574" cy="1118470"/>
          </a:xfrm>
          <a:custGeom>
            <a:avLst/>
            <a:gdLst>
              <a:gd name="connsiteX0" fmla="*/ 0 w 2355574"/>
              <a:gd name="connsiteY0" fmla="*/ 723 h 1118470"/>
              <a:gd name="connsiteX1" fmla="*/ 238539 w 2355574"/>
              <a:gd name="connsiteY1" fmla="*/ 30540 h 1118470"/>
              <a:gd name="connsiteX2" fmla="*/ 467139 w 2355574"/>
              <a:gd name="connsiteY2" fmla="*/ 199506 h 1118470"/>
              <a:gd name="connsiteX3" fmla="*/ 675861 w 2355574"/>
              <a:gd name="connsiteY3" fmla="*/ 418167 h 1118470"/>
              <a:gd name="connsiteX4" fmla="*/ 1003852 w 2355574"/>
              <a:gd name="connsiteY4" fmla="*/ 736219 h 1118470"/>
              <a:gd name="connsiteX5" fmla="*/ 1361661 w 2355574"/>
              <a:gd name="connsiteY5" fmla="*/ 1004575 h 1118470"/>
              <a:gd name="connsiteX6" fmla="*/ 1928191 w 2355574"/>
              <a:gd name="connsiteY6" fmla="*/ 1113906 h 1118470"/>
              <a:gd name="connsiteX7" fmla="*/ 2166730 w 2355574"/>
              <a:gd name="connsiteY7" fmla="*/ 865427 h 1118470"/>
              <a:gd name="connsiteX8" fmla="*/ 2335696 w 2355574"/>
              <a:gd name="connsiteY8" fmla="*/ 219384 h 1118470"/>
              <a:gd name="connsiteX9" fmla="*/ 2345635 w 2355574"/>
              <a:gd name="connsiteY9" fmla="*/ 723 h 111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74" h="1118470">
                <a:moveTo>
                  <a:pt x="0" y="723"/>
                </a:moveTo>
                <a:cubicBezTo>
                  <a:pt x="80341" y="-934"/>
                  <a:pt x="160683" y="-2590"/>
                  <a:pt x="238539" y="30540"/>
                </a:cubicBezTo>
                <a:cubicBezTo>
                  <a:pt x="316395" y="63670"/>
                  <a:pt x="394252" y="134902"/>
                  <a:pt x="467139" y="199506"/>
                </a:cubicBezTo>
                <a:cubicBezTo>
                  <a:pt x="540026" y="264110"/>
                  <a:pt x="586409" y="328715"/>
                  <a:pt x="675861" y="418167"/>
                </a:cubicBezTo>
                <a:cubicBezTo>
                  <a:pt x="765313" y="507619"/>
                  <a:pt x="889552" y="638484"/>
                  <a:pt x="1003852" y="736219"/>
                </a:cubicBezTo>
                <a:cubicBezTo>
                  <a:pt x="1118152" y="833954"/>
                  <a:pt x="1207605" y="941627"/>
                  <a:pt x="1361661" y="1004575"/>
                </a:cubicBezTo>
                <a:cubicBezTo>
                  <a:pt x="1515718" y="1067523"/>
                  <a:pt x="1794013" y="1137097"/>
                  <a:pt x="1928191" y="1113906"/>
                </a:cubicBezTo>
                <a:cubicBezTo>
                  <a:pt x="2062369" y="1090715"/>
                  <a:pt x="2098813" y="1014514"/>
                  <a:pt x="2166730" y="865427"/>
                </a:cubicBezTo>
                <a:cubicBezTo>
                  <a:pt x="2234648" y="716340"/>
                  <a:pt x="2305879" y="363501"/>
                  <a:pt x="2335696" y="219384"/>
                </a:cubicBezTo>
                <a:cubicBezTo>
                  <a:pt x="2365513" y="75267"/>
                  <a:pt x="2355574" y="37995"/>
                  <a:pt x="2345635" y="723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3521842" y="4469435"/>
            <a:ext cx="442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张</a:t>
            </a:r>
            <a:endParaRPr lang="en-US" altLang="zh-CN" sz="2000" dirty="0"/>
          </a:p>
          <a:p>
            <a:r>
              <a:rPr lang="zh-CN" altLang="en-US" sz="2000" dirty="0"/>
              <a:t>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6209169" y="627264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69" y="6272646"/>
                <a:ext cx="33457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本框 59"/>
          <p:cNvSpPr txBox="1"/>
          <p:nvPr/>
        </p:nvSpPr>
        <p:spPr>
          <a:xfrm>
            <a:off x="705441" y="3723240"/>
            <a:ext cx="1986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a. </a:t>
            </a:r>
            <a:r>
              <a:rPr lang="zh-CN" altLang="en-US" dirty="0"/>
              <a:t>轨迹规划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6556379" y="4256455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b. </a:t>
            </a:r>
            <a:r>
              <a:rPr lang="zh-CN" altLang="en-US" dirty="0"/>
              <a:t>逆运动学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091365" y="6307212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c. </a:t>
            </a:r>
            <a:r>
              <a:rPr lang="zh-CN" altLang="en-US" dirty="0"/>
              <a:t>逆动力学</a:t>
            </a: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</p:spTree>
    <p:extLst>
      <p:ext uri="{BB962C8B-B14F-4D97-AF65-F5344CB8AC3E}">
        <p14:creationId xmlns:p14="http://schemas.microsoft.com/office/powerpoint/2010/main" val="26907942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机械手逆运动学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69776" y="1545758"/>
                <a:ext cx="8604448" cy="23042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机械手运动方程（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kinematic equation</a:t>
                </a:r>
                <a:r>
                  <a:rPr lang="zh-CN" altLang="en-US" dirty="0"/>
                  <a:t>）静态方程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机械手臂长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dirty="0"/>
                  <a:t>以及各关节角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则机械手终端在直角坐标系中的位置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9776" y="1545758"/>
                <a:ext cx="8604448" cy="2304256"/>
              </a:xfrm>
              <a:blipFill>
                <a:blip r:embed="rId2"/>
                <a:stretch>
                  <a:fillRect l="-1416" t="-3704" r="-1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EC94301-949C-4B50-A6D4-C69F2290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3666179"/>
            <a:ext cx="4041998" cy="329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3F428D-ECF8-4B41-A5B4-92DC69197B27}"/>
                  </a:ext>
                </a:extLst>
              </p:cNvPr>
              <p:cNvSpPr txBox="1"/>
              <p:nvPr/>
            </p:nvSpPr>
            <p:spPr>
              <a:xfrm>
                <a:off x="4086507" y="4430390"/>
                <a:ext cx="498687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写成一般形式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/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3F428D-ECF8-4B41-A5B4-92DC69197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507" y="4430390"/>
                <a:ext cx="4986878" cy="1384995"/>
              </a:xfrm>
              <a:prstGeom prst="rect">
                <a:avLst/>
              </a:prstGeom>
              <a:blipFill>
                <a:blip r:embed="rId4"/>
                <a:stretch>
                  <a:fillRect l="-2445" t="-6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CEF02CD-F50F-4CD1-AC45-BC8ACD0BBEF5}"/>
                  </a:ext>
                </a:extLst>
              </p14:cNvPr>
              <p14:cNvContentPartPr/>
              <p14:nvPr/>
            </p14:nvContentPartPr>
            <p14:xfrm>
              <a:off x="6323400" y="654120"/>
              <a:ext cx="587520" cy="654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CEF02CD-F50F-4CD1-AC45-BC8ACD0BBE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4040" y="644760"/>
                <a:ext cx="606240" cy="6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3473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机械手逆运动学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779085" y="1844824"/>
                <a:ext cx="3907715" cy="428133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基于位置的逆运动学控制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已知空间轨迹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，求关节运动轨迹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zh-CN" altLang="en-US" dirty="0"/>
                  <a:t>求逆有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基于速度的逆运动学控制</a:t>
                </a:r>
                <a:endParaRPr lang="en-US" altLang="zh-CN" dirty="0"/>
              </a:p>
              <a:p>
                <a:r>
                  <a:rPr lang="zh-CN" altLang="en-US" dirty="0"/>
                  <a:t>有时需要用到速度信息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机械手的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Jacobian</a:t>
                </a:r>
                <a:r>
                  <a:rPr lang="zh-CN" altLang="en-US" dirty="0"/>
                  <a:t>矩阵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79085" y="1844824"/>
                <a:ext cx="3907715" cy="4281339"/>
              </a:xfrm>
              <a:blipFill>
                <a:blip r:embed="rId2"/>
                <a:stretch>
                  <a:fillRect l="-2184" t="-2849" r="-1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 flipV="1">
            <a:off x="492561" y="5101930"/>
            <a:ext cx="3520911" cy="6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85492" y="2313928"/>
            <a:ext cx="17675" cy="287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492562" y="4585812"/>
            <a:ext cx="1173637" cy="579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652058" y="4543392"/>
            <a:ext cx="70701" cy="565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cxnSp>
        <p:nvCxnSpPr>
          <p:cNvPr id="12" name="直接连接符 11"/>
          <p:cNvCxnSpPr>
            <a:stCxn id="11" idx="7"/>
          </p:cNvCxnSpPr>
          <p:nvPr/>
        </p:nvCxnSpPr>
        <p:spPr>
          <a:xfrm flipV="1">
            <a:off x="1712405" y="3694980"/>
            <a:ext cx="961283" cy="85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652477" y="3652558"/>
            <a:ext cx="70701" cy="565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cxnSp>
        <p:nvCxnSpPr>
          <p:cNvPr id="16" name="直接连接符 15"/>
          <p:cNvCxnSpPr>
            <a:stCxn id="13" idx="7"/>
          </p:cNvCxnSpPr>
          <p:nvPr/>
        </p:nvCxnSpPr>
        <p:spPr>
          <a:xfrm flipV="1">
            <a:off x="2712824" y="2550836"/>
            <a:ext cx="476981" cy="111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175665" y="2508415"/>
            <a:ext cx="70701" cy="565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712280" y="4175745"/>
            <a:ext cx="834147" cy="3923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2718386" y="3037751"/>
            <a:ext cx="710294" cy="639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弧形 27"/>
          <p:cNvSpPr/>
          <p:nvPr/>
        </p:nvSpPr>
        <p:spPr>
          <a:xfrm>
            <a:off x="832500" y="4926668"/>
            <a:ext cx="266386" cy="414154"/>
          </a:xfrm>
          <a:prstGeom prst="arc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29" name="弧形 28"/>
          <p:cNvSpPr/>
          <p:nvPr/>
        </p:nvSpPr>
        <p:spPr>
          <a:xfrm>
            <a:off x="2009099" y="4175745"/>
            <a:ext cx="251460" cy="274164"/>
          </a:xfrm>
          <a:prstGeom prst="arc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30" name="弧形 29"/>
          <p:cNvSpPr/>
          <p:nvPr/>
        </p:nvSpPr>
        <p:spPr>
          <a:xfrm>
            <a:off x="2780419" y="3220493"/>
            <a:ext cx="251460" cy="274164"/>
          </a:xfrm>
          <a:prstGeom prst="arc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72312" y="4396880"/>
                <a:ext cx="4557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2" y="4396880"/>
                <a:ext cx="455702" cy="415498"/>
              </a:xfrm>
              <a:prstGeom prst="rect">
                <a:avLst/>
              </a:prstGeom>
              <a:blipFill rotWithShape="0"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887596" y="3613102"/>
                <a:ext cx="46192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596" y="3613102"/>
                <a:ext cx="461921" cy="415498"/>
              </a:xfrm>
              <a:prstGeom prst="rect">
                <a:avLst/>
              </a:prstGeom>
              <a:blipFill rotWithShape="0"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546427" y="2729227"/>
                <a:ext cx="46192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27" y="2729227"/>
                <a:ext cx="461921" cy="415498"/>
              </a:xfrm>
              <a:prstGeom prst="rect">
                <a:avLst/>
              </a:prstGeom>
              <a:blipFill rotWithShape="0"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125773" y="4749405"/>
                <a:ext cx="51353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3" y="4749405"/>
                <a:ext cx="513539" cy="415498"/>
              </a:xfrm>
              <a:prstGeom prst="rect">
                <a:avLst/>
              </a:prstGeom>
              <a:blipFill rotWithShape="0"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2153930" y="3880607"/>
                <a:ext cx="51975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30" y="3880607"/>
                <a:ext cx="519758" cy="415498"/>
              </a:xfrm>
              <a:prstGeom prst="rect">
                <a:avLst/>
              </a:prstGeom>
              <a:blipFill rotWithShape="0"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874898" y="2898090"/>
                <a:ext cx="51975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898" y="2898090"/>
                <a:ext cx="519758" cy="4154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576089" y="5101930"/>
                <a:ext cx="51078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089" y="5101930"/>
                <a:ext cx="510781" cy="415498"/>
              </a:xfrm>
              <a:prstGeom prst="rect">
                <a:avLst/>
              </a:prstGeom>
              <a:blipFill rotWithShape="0"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57864" y="2232322"/>
                <a:ext cx="51700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4" y="2232322"/>
                <a:ext cx="517001" cy="415498"/>
              </a:xfrm>
              <a:prstGeom prst="rect">
                <a:avLst/>
              </a:prstGeom>
              <a:blipFill rotWithShape="0">
                <a:blip r:embed="rId10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57422" y="5516084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平面上运动的三关节机械手</a:t>
            </a:r>
          </a:p>
        </p:txBody>
      </p:sp>
    </p:spTree>
    <p:extLst>
      <p:ext uri="{BB962C8B-B14F-4D97-AF65-F5344CB8AC3E}">
        <p14:creationId xmlns:p14="http://schemas.microsoft.com/office/powerpoint/2010/main" val="38327418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机械手逆运动学神经网络控制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103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1849257"/>
            <a:ext cx="8856985" cy="468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164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1491" y="1700808"/>
                <a:ext cx="8229600" cy="4281339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是机械手正模型，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是机械手逆模型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时刻，由空间轨迹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zh-CN" altLang="en-US" dirty="0"/>
                  <a:t>作为给定信号，与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时刻真实位置作比较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1491" y="1700808"/>
                <a:ext cx="8229600" cy="4281339"/>
              </a:xfrm>
              <a:blipFill>
                <a:blip r:embed="rId2"/>
                <a:stretch>
                  <a:fillRect l="-1333" t="-1852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9272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机械手正模型</a:t>
            </a:r>
            <a:r>
              <a:rPr lang="en-US" altLang="zh-CN" dirty="0"/>
              <a:t>NN1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机械手正模型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实现由关节角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dirty="0"/>
                  <a:t>到空间位置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变化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333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08DD5EB-1D91-41CF-ABE8-9FD5E6609F2A}"/>
                  </a:ext>
                </a:extLst>
              </p14:cNvPr>
              <p14:cNvContentPartPr/>
              <p14:nvPr/>
            </p14:nvContentPartPr>
            <p14:xfrm>
              <a:off x="3407760" y="5098680"/>
              <a:ext cx="2950560" cy="1088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08DD5EB-1D91-41CF-ABE8-9FD5E6609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8400" y="5089320"/>
                <a:ext cx="2969280" cy="11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2236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机械手正模型</a:t>
            </a:r>
            <a:r>
              <a:rPr lang="en-US" altLang="zh-CN" dirty="0"/>
              <a:t>NN1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988840"/>
                <a:ext cx="8229600" cy="4281339"/>
              </a:xfrm>
            </p:spPr>
            <p:txBody>
              <a:bodyPr/>
              <a:lstStyle/>
              <a:p>
                <a:r>
                  <a:rPr lang="zh-CN" altLang="en-US" dirty="0"/>
                  <a:t>神经网络</a:t>
                </a:r>
                <a:r>
                  <a:rPr lang="en-US" altLang="zh-CN" dirty="0"/>
                  <a:t>NN1</a:t>
                </a:r>
                <a:r>
                  <a:rPr lang="zh-CN" altLang="en-US" dirty="0"/>
                  <a:t>结构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988840"/>
                <a:ext cx="8229600" cy="4281339"/>
              </a:xfrm>
              <a:blipFill rotWithShape="0">
                <a:blip r:embed="rId2"/>
                <a:stretch>
                  <a:fillRect l="-1333" t="-1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729" y="2132856"/>
            <a:ext cx="4912271" cy="44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84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机械手逆模型</a:t>
            </a:r>
            <a:r>
              <a:rPr lang="en-US" altLang="zh-CN" dirty="0"/>
              <a:t>NN2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4568496" cy="4281339"/>
              </a:xfrm>
            </p:spPr>
            <p:txBody>
              <a:bodyPr/>
              <a:lstStyle/>
              <a:p>
                <a:r>
                  <a:rPr lang="en-US" altLang="zh-CN" dirty="0"/>
                  <a:t>5</a:t>
                </a:r>
                <a:r>
                  <a:rPr lang="zh-CN" altLang="en-US" dirty="0"/>
                  <a:t>个输入</a:t>
                </a:r>
                <a:endParaRPr lang="en-US" altLang="zh-CN" dirty="0"/>
              </a:p>
              <a:p>
                <a:r>
                  <a:rPr lang="zh-CN" altLang="en-US" dirty="0"/>
                  <a:t>每个输入量化级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感受野宽度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物理存储空间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=9240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权值系数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4568496" cy="4281339"/>
              </a:xfrm>
              <a:blipFill rotWithShape="0">
                <a:blip r:embed="rId2"/>
                <a:stretch>
                  <a:fillRect l="-2403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055" y="4797152"/>
            <a:ext cx="4986960" cy="19996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BC99E90-C4A7-44FA-81EC-5407E502EE3C}"/>
                  </a:ext>
                </a:extLst>
              </p14:cNvPr>
              <p14:cNvContentPartPr/>
              <p14:nvPr/>
            </p14:nvContentPartPr>
            <p14:xfrm>
              <a:off x="6224400" y="618660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BC99E90-C4A7-44FA-81EC-5407E502EE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5040" y="6177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7363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机械手逆模型</a:t>
            </a:r>
            <a:r>
              <a:rPr lang="en-US" altLang="zh-CN" dirty="0"/>
              <a:t>NN2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28800"/>
                <a:ext cx="8229600" cy="44973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CMAC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网络输出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求解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指标函数（含关节角变化最小的约束条件）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ΔΘ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zh-CN" altLang="el-G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zh-CN" alt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zh-CN" alt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28800"/>
                <a:ext cx="8229600" cy="4497363"/>
              </a:xfrm>
              <a:blipFill>
                <a:blip r:embed="rId2"/>
                <a:stretch>
                  <a:fillRect l="-3259" t="-2846" r="-1926" b="-16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7207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机械手逆模型</a:t>
            </a:r>
            <a:r>
              <a:rPr lang="en-US" altLang="zh-CN" dirty="0"/>
              <a:t>NN2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CAMC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en-US" altLang="zh-CN" dirty="0"/>
                  <a:t>CAMC</a:t>
                </a:r>
                <a:r>
                  <a:rPr lang="zh-CN" altLang="en-US" dirty="0"/>
                  <a:t>学习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59" b="-10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42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</p:spPr>
            <p:txBody>
              <a:bodyPr/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=0.368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+0.26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+0.10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+0.632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23599" b="15372"/>
          <a:stretch/>
        </p:blipFill>
        <p:spPr>
          <a:xfrm>
            <a:off x="0" y="1292967"/>
            <a:ext cx="3955671" cy="3280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408" t="329" r="29190" b="25329"/>
          <a:stretch/>
        </p:blipFill>
        <p:spPr>
          <a:xfrm>
            <a:off x="4283968" y="1486213"/>
            <a:ext cx="3517546" cy="2780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21736" b="12111"/>
          <a:stretch/>
        </p:blipFill>
        <p:spPr>
          <a:xfrm>
            <a:off x="251520" y="4319126"/>
            <a:ext cx="3024336" cy="25426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r="20966" b="12714"/>
          <a:stretch/>
        </p:blipFill>
        <p:spPr>
          <a:xfrm>
            <a:off x="3244454" y="4341728"/>
            <a:ext cx="3054062" cy="2525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r="20585" b="14882"/>
          <a:stretch/>
        </p:blipFill>
        <p:spPr>
          <a:xfrm>
            <a:off x="6267113" y="4359219"/>
            <a:ext cx="3068802" cy="246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985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机械手逆模型</a:t>
            </a:r>
            <a:r>
              <a:rPr lang="en-US" altLang="zh-CN" dirty="0"/>
              <a:t>NN2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60851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修正</m:t>
                    </m:r>
                  </m:oMath>
                </a14:m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old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=1,2,3;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仿真实验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三关节机械手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跟踪平面上一个圆周，圆心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,0.25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半径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0.25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608512"/>
              </a:xfrm>
              <a:blipFill rotWithShape="0">
                <a:blip r:embed="rId2"/>
                <a:stretch>
                  <a:fillRect l="-1481" t="-1852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4821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仿真实验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85301"/>
                <a:ext cx="8579296" cy="5056067"/>
              </a:xfrm>
            </p:spPr>
            <p:txBody>
              <a:bodyPr/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CMAC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网络结构参数为：量化级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，感受野宽度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，物理存储空间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=9240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，学习参数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=0.0001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初始化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CMAC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=1,2,3;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由参考运动轨迹方程求出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产生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作为机械手关节的给定角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根据机械手运动方程计算出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时刻机械手空间位置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关节角状态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，计算雅克比矩阵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④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求出位置跟踪误差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，修正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NN2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⑤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转到步骤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85301"/>
                <a:ext cx="8579296" cy="5056067"/>
              </a:xfrm>
              <a:blipFill rotWithShape="0">
                <a:blip r:embed="rId2"/>
                <a:stretch>
                  <a:fillRect l="-924" t="-1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9201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仿真实验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112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6" y="1129308"/>
            <a:ext cx="4438560" cy="29523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60" y="1129308"/>
            <a:ext cx="3982914" cy="29523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03" y="4456190"/>
            <a:ext cx="3844892" cy="24018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40827" y="4146746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跟踪误差变化曲线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68144" y="405608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关节角运动轨迹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7504" y="6017796"/>
            <a:ext cx="5240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臂长变化后的跟踪误差变化曲线</a:t>
            </a:r>
            <a:endParaRPr lang="en-US" altLang="zh-CN" sz="2400" dirty="0"/>
          </a:p>
          <a:p>
            <a:r>
              <a:rPr lang="en-US" altLang="zh-CN" sz="2400" dirty="0"/>
              <a:t>l1=0.4468m</a:t>
            </a:r>
            <a:r>
              <a:rPr lang="zh-CN" altLang="en-US" sz="2400" dirty="0"/>
              <a:t>，</a:t>
            </a:r>
            <a:r>
              <a:rPr lang="en-US" altLang="zh-CN" sz="2400" dirty="0"/>
              <a:t>l2=0.4434m,l3=0.4900m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02341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网络解机械手逆动力学问题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47758" y="1584597"/>
                <a:ext cx="6687469" cy="5136845"/>
              </a:xfrm>
            </p:spPr>
            <p:txBody>
              <a:bodyPr/>
              <a:lstStyle/>
              <a:p>
                <a:r>
                  <a:rPr lang="zh-CN" altLang="en-US" dirty="0"/>
                  <a:t>𝒏关节机械臂，动态方程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正定惯性矩阵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400" dirty="0"/>
                  <a:t>：离心力、哥氏力等矩项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sz="2400" dirty="0"/>
                  <a:t>: </a:t>
                </a:r>
                <a:r>
                  <a:rPr lang="zh-CN" altLang="en-US" sz="2400" dirty="0"/>
                  <a:t>重力项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/>
                  <a:t>:</a:t>
                </a:r>
                <a:r>
                  <a:rPr lang="zh-CN" altLang="en-US" sz="2400" dirty="0"/>
                  <a:t>摩擦力矩、干扰项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施加的外力距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控制输入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：关节角度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：关节角速度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/>
                  <a:t>：关节角加速度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47758" y="1584597"/>
                <a:ext cx="6687469" cy="5136845"/>
              </a:xfrm>
              <a:blipFill>
                <a:blip r:embed="rId2"/>
                <a:stretch>
                  <a:fillRect l="-1641" t="-1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/>
          <p:cNvGrpSpPr/>
          <p:nvPr/>
        </p:nvGrpSpPr>
        <p:grpSpPr>
          <a:xfrm>
            <a:off x="6015908" y="3256823"/>
            <a:ext cx="2950954" cy="3464619"/>
            <a:chOff x="4932040" y="2361736"/>
            <a:chExt cx="2950954" cy="3464619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870634" y="5589240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555690" y="5445224"/>
              <a:ext cx="179040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9" idx="1"/>
              <a:endCxn id="12" idx="5"/>
            </p:cNvCxnSpPr>
            <p:nvPr/>
          </p:nvCxnSpPr>
          <p:spPr>
            <a:xfrm flipH="1" flipV="1">
              <a:off x="5697909" y="3839957"/>
              <a:ext cx="884001" cy="1626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545089" y="3717032"/>
              <a:ext cx="179040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5683645" y="2636911"/>
              <a:ext cx="1457671" cy="1080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7051796" y="2564902"/>
              <a:ext cx="179040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 flipV="1">
              <a:off x="4932040" y="2564904"/>
              <a:ext cx="740549" cy="127771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6648846" y="4030522"/>
              <a:ext cx="10631" cy="141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5870634" y="5589240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6012160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213162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6410413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6588714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6769687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6950660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7131633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7285867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弧形 31"/>
            <p:cNvSpPr/>
            <p:nvPr/>
          </p:nvSpPr>
          <p:spPr>
            <a:xfrm rot="19158132">
              <a:off x="6132399" y="4826900"/>
              <a:ext cx="624408" cy="453139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6075000" y="4293579"/>
                  <a:ext cx="6708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000" y="4293579"/>
                  <a:ext cx="67082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5628422" y="4167369"/>
                  <a:ext cx="5794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8422" y="4167369"/>
                  <a:ext cx="57945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5018701" y="3612593"/>
                  <a:ext cx="7766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701" y="3612593"/>
                  <a:ext cx="776623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6232692" y="2990319"/>
                  <a:ext cx="5794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692" y="2990319"/>
                  <a:ext cx="579454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7103165" y="2361736"/>
                  <a:ext cx="7798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165" y="2361736"/>
                  <a:ext cx="779829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5392403" y="2855041"/>
                  <a:ext cx="6708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403" y="2855041"/>
                  <a:ext cx="670825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弧形 39"/>
            <p:cNvSpPr/>
            <p:nvPr/>
          </p:nvSpPr>
          <p:spPr>
            <a:xfrm rot="18851304">
              <a:off x="5340198" y="3462642"/>
              <a:ext cx="772368" cy="65520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4206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437" y="326077"/>
            <a:ext cx="8229600" cy="1143000"/>
          </a:xfrm>
        </p:spPr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网络解机械手逆动力学问题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114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419872" y="4059745"/>
            <a:ext cx="144016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比例控制器</a:t>
            </a:r>
          </a:p>
        </p:txBody>
      </p:sp>
      <p:sp>
        <p:nvSpPr>
          <p:cNvPr id="34" name="矩形 33"/>
          <p:cNvSpPr/>
          <p:nvPr/>
        </p:nvSpPr>
        <p:spPr>
          <a:xfrm>
            <a:off x="539552" y="4059745"/>
            <a:ext cx="144016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轨迹发生器</a:t>
            </a:r>
          </a:p>
        </p:txBody>
      </p:sp>
      <p:sp>
        <p:nvSpPr>
          <p:cNvPr id="42" name="矩形 41"/>
          <p:cNvSpPr/>
          <p:nvPr/>
        </p:nvSpPr>
        <p:spPr>
          <a:xfrm>
            <a:off x="6300192" y="4059745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机械手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/>
              <p:cNvSpPr/>
              <p:nvPr/>
            </p:nvSpPr>
            <p:spPr>
              <a:xfrm>
                <a:off x="2627784" y="4122414"/>
                <a:ext cx="432048" cy="4507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椭圆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122414"/>
                <a:ext cx="432048" cy="450725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椭圆 42"/>
              <p:cNvSpPr/>
              <p:nvPr/>
            </p:nvSpPr>
            <p:spPr>
              <a:xfrm>
                <a:off x="5148064" y="4120493"/>
                <a:ext cx="432048" cy="4507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椭圆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120493"/>
                <a:ext cx="432048" cy="45072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椭圆 43"/>
              <p:cNvSpPr/>
              <p:nvPr/>
            </p:nvSpPr>
            <p:spPr>
              <a:xfrm>
                <a:off x="5780493" y="3086287"/>
                <a:ext cx="432048" cy="4507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椭圆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493" y="3086287"/>
                <a:ext cx="432048" cy="450725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3419872" y="2166187"/>
            <a:ext cx="144016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CMAC</a:t>
            </a:r>
            <a:endParaRPr lang="zh-CN" altLang="en-US" sz="1800" dirty="0"/>
          </a:p>
        </p:txBody>
      </p:sp>
      <p:cxnSp>
        <p:nvCxnSpPr>
          <p:cNvPr id="17" name="直接箭头连接符 16"/>
          <p:cNvCxnSpPr>
            <a:stCxn id="34" idx="3"/>
            <a:endCxn id="10" idx="2"/>
          </p:cNvCxnSpPr>
          <p:nvPr/>
        </p:nvCxnSpPr>
        <p:spPr>
          <a:xfrm>
            <a:off x="1979712" y="4347777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0" idx="6"/>
            <a:endCxn id="7" idx="1"/>
          </p:cNvCxnSpPr>
          <p:nvPr/>
        </p:nvCxnSpPr>
        <p:spPr>
          <a:xfrm>
            <a:off x="3059832" y="4347777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7" idx="3"/>
            <a:endCxn id="43" idx="2"/>
          </p:cNvCxnSpPr>
          <p:nvPr/>
        </p:nvCxnSpPr>
        <p:spPr>
          <a:xfrm flipV="1">
            <a:off x="4860032" y="4345856"/>
            <a:ext cx="288032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3" idx="6"/>
            <a:endCxn id="42" idx="1"/>
          </p:cNvCxnSpPr>
          <p:nvPr/>
        </p:nvCxnSpPr>
        <p:spPr>
          <a:xfrm>
            <a:off x="5580112" y="4345856"/>
            <a:ext cx="720080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2" idx="3"/>
          </p:cNvCxnSpPr>
          <p:nvPr/>
        </p:nvCxnSpPr>
        <p:spPr>
          <a:xfrm flipV="1">
            <a:off x="7452320" y="4345855"/>
            <a:ext cx="648072" cy="1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776356" y="4345855"/>
            <a:ext cx="0" cy="919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251520" y="5229200"/>
            <a:ext cx="752483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51520" y="2297533"/>
            <a:ext cx="72009" cy="302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323528" y="2312876"/>
            <a:ext cx="3096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303748" y="2672916"/>
            <a:ext cx="0" cy="167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2303748" y="2670994"/>
            <a:ext cx="1116124" cy="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endCxn id="10" idx="4"/>
          </p:cNvCxnSpPr>
          <p:nvPr/>
        </p:nvCxnSpPr>
        <p:spPr>
          <a:xfrm flipV="1">
            <a:off x="2843808" y="4573139"/>
            <a:ext cx="0" cy="72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860032" y="2312876"/>
            <a:ext cx="1136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endCxn id="44" idx="0"/>
          </p:cNvCxnSpPr>
          <p:nvPr/>
        </p:nvCxnSpPr>
        <p:spPr>
          <a:xfrm>
            <a:off x="5996517" y="2312876"/>
            <a:ext cx="0" cy="773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4860032" y="2591569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43" idx="0"/>
          </p:cNvCxnSpPr>
          <p:nvPr/>
        </p:nvCxnSpPr>
        <p:spPr>
          <a:xfrm>
            <a:off x="5364088" y="2591569"/>
            <a:ext cx="0" cy="152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endCxn id="44" idx="4"/>
          </p:cNvCxnSpPr>
          <p:nvPr/>
        </p:nvCxnSpPr>
        <p:spPr>
          <a:xfrm flipV="1">
            <a:off x="5996517" y="3537012"/>
            <a:ext cx="0" cy="80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44" idx="2"/>
          </p:cNvCxnSpPr>
          <p:nvPr/>
        </p:nvCxnSpPr>
        <p:spPr>
          <a:xfrm flipH="1" flipV="1">
            <a:off x="4716016" y="3311649"/>
            <a:ext cx="10644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 flipH="1" flipV="1">
            <a:off x="3707904" y="1908454"/>
            <a:ext cx="1008112" cy="1410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 flipH="1">
                <a:off x="804324" y="2924701"/>
                <a:ext cx="9263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4324" y="2924701"/>
                <a:ext cx="926390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3947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接箭头连接符 98"/>
          <p:cNvCxnSpPr>
            <a:endCxn id="34" idx="0"/>
          </p:cNvCxnSpPr>
          <p:nvPr/>
        </p:nvCxnSpPr>
        <p:spPr>
          <a:xfrm>
            <a:off x="1259632" y="3537012"/>
            <a:ext cx="0" cy="52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endCxn id="34" idx="2"/>
          </p:cNvCxnSpPr>
          <p:nvPr/>
        </p:nvCxnSpPr>
        <p:spPr>
          <a:xfrm flipV="1">
            <a:off x="1259632" y="4635809"/>
            <a:ext cx="0" cy="665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 flipH="1">
                <a:off x="2243740" y="3907057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43740" y="3907057"/>
                <a:ext cx="50748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 flipH="1">
                <a:off x="2732364" y="4526886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32364" y="4526886"/>
                <a:ext cx="507488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 flipH="1">
                <a:off x="5958797" y="3410854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8797" y="3410854"/>
                <a:ext cx="507488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 flipH="1">
                <a:off x="6012161" y="2739137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12161" y="2739137"/>
                <a:ext cx="507488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 flipH="1">
                <a:off x="4758125" y="4283271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58125" y="4283271"/>
                <a:ext cx="507488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 flipH="1">
                <a:off x="4980898" y="3589285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80898" y="3589285"/>
                <a:ext cx="507488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4740315" y="3830279"/>
                <a:ext cx="570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315" y="3830279"/>
                <a:ext cx="570926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1807849" y="3798378"/>
                <a:ext cx="582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49" y="3798378"/>
                <a:ext cx="582146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 flipH="1">
                <a:off x="5569287" y="3892867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69287" y="3892867"/>
                <a:ext cx="507488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2378566" y="3190640"/>
                <a:ext cx="572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66" y="3190640"/>
                <a:ext cx="572529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 flipH="1">
                <a:off x="7521416" y="3852730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1416" y="3852730"/>
                <a:ext cx="507488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 flipH="1">
                <a:off x="4994510" y="1838351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94510" y="1838351"/>
                <a:ext cx="507488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9524" r="-5952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 flipH="1">
                <a:off x="4917125" y="2383881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17125" y="2383881"/>
                <a:ext cx="507488" cy="461665"/>
              </a:xfrm>
              <a:prstGeom prst="rect">
                <a:avLst/>
              </a:prstGeom>
              <a:blipFill rotWithShape="0">
                <a:blip r:embed="rId18"/>
                <a:stretch>
                  <a:fillRect l="-10843" r="-91566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251519" y="6321462"/>
                <a:ext cx="2012602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6321462"/>
                <a:ext cx="2012602" cy="43858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2483454" y="6198255"/>
                <a:ext cx="39910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修正权值矢量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454" y="6198255"/>
                <a:ext cx="3991029" cy="523220"/>
              </a:xfrm>
              <a:prstGeom prst="rect">
                <a:avLst/>
              </a:prstGeom>
              <a:blipFill rotWithShape="0">
                <a:blip r:embed="rId20"/>
                <a:stretch>
                  <a:fillRect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216588" y="5373216"/>
            <a:ext cx="5990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CMAC</a:t>
            </a:r>
            <a:r>
              <a:rPr lang="zh-CN" altLang="en-US" dirty="0"/>
              <a:t>网络机械手逆动力学控制方案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84420" y="1313204"/>
                <a:ext cx="364253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0" y="1313204"/>
                <a:ext cx="3642536" cy="50917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858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网络解机械手逆动力学问题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1619672" y="1988840"/>
                <a:ext cx="5011115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</m:oMath>
                </a14:m>
                <a:r>
                  <a:rPr lang="en-US" altLang="zh-CN" dirty="0"/>
                  <a:t>[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88840"/>
                <a:ext cx="5011115" cy="666914"/>
              </a:xfrm>
              <a:prstGeom prst="rect">
                <a:avLst/>
              </a:prstGeom>
              <a:blipFill rotWithShape="0">
                <a:blip r:embed="rId2"/>
                <a:stretch>
                  <a:fillRect t="-1818" r="-146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50502" y="2797664"/>
                <a:ext cx="8609921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感受野宽度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2" y="2797664"/>
                <a:ext cx="8609921" cy="530915"/>
              </a:xfrm>
              <a:prstGeom prst="rect">
                <a:avLst/>
              </a:prstGeom>
              <a:blipFill rotWithShape="0">
                <a:blip r:embed="rId3"/>
                <a:stretch>
                  <a:fillRect t="-14943" r="-496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55576" y="3789040"/>
                <a:ext cx="32110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dirty="0"/>
                  <a:t>为学习率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89040"/>
                <a:ext cx="3211072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6471" r="-2657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704969" y="4968896"/>
                <a:ext cx="3019160" cy="992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969" y="4968896"/>
                <a:ext cx="3019160" cy="9920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03B1AF6-4196-45C7-BF6F-8FB3122C1E1D}"/>
                  </a:ext>
                </a:extLst>
              </p14:cNvPr>
              <p14:cNvContentPartPr/>
              <p14:nvPr/>
            </p14:nvContentPartPr>
            <p14:xfrm>
              <a:off x="6219720" y="6162840"/>
              <a:ext cx="3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03B1AF6-4196-45C7-BF6F-8FB3122C1E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0360" y="6153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1989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01806" y="1551013"/>
                <a:ext cx="8229600" cy="7908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01806" y="1551013"/>
                <a:ext cx="8229600" cy="79081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78847" y="2516497"/>
                <a:ext cx="8256491" cy="994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𝟒𝐫𝐚𝐝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𝟒𝐫𝐚𝐝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𝐫𝐚𝐝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𝐫𝐚𝐝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𝟎𝐫𝐚𝐝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𝟎𝐫𝐚𝐝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47" y="2516497"/>
                <a:ext cx="8256491" cy="9942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7842" y="3678800"/>
                <a:ext cx="65264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𝟒𝟎𝟎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𝑨𝒑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𝟓𝟎𝟎𝟎𝟎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42" y="3678800"/>
                <a:ext cx="652646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569328" y="4395298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定义均方根误差</a:t>
            </a:r>
            <a:r>
              <a:rPr lang="en-US" altLang="zh-CN" dirty="0"/>
              <a:t>RMS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84512" y="4918518"/>
                <a:ext cx="8574976" cy="969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RMS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)−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)−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ra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2" y="4918518"/>
                <a:ext cx="8574976" cy="969176"/>
              </a:xfrm>
              <a:prstGeom prst="rect">
                <a:avLst/>
              </a:prstGeom>
              <a:blipFill rotWithShape="0">
                <a:blip r:embed="rId5"/>
                <a:stretch>
                  <a:fillRect l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48225" y="5965341"/>
            <a:ext cx="8847550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-25000" dirty="0"/>
              <a:t>Miller W T, </a:t>
            </a:r>
            <a:r>
              <a:rPr lang="en-US" altLang="zh-CN" baseline="-25000" dirty="0" err="1"/>
              <a:t>Glanz</a:t>
            </a:r>
            <a:r>
              <a:rPr lang="en-US" altLang="zh-CN" baseline="-25000" dirty="0"/>
              <a:t> F H, Kraft L G. Application of a general learning algorithm to the </a:t>
            </a:r>
          </a:p>
          <a:p>
            <a:r>
              <a:rPr lang="en-US" altLang="zh-CN" baseline="-25000" dirty="0"/>
              <a:t>Control of robotic manipulator, Int. J. Robotics Research,</a:t>
            </a:r>
            <a:r>
              <a:rPr lang="en-US" altLang="zh-CN" dirty="0"/>
              <a:t> </a:t>
            </a:r>
            <a:r>
              <a:rPr lang="en-US" altLang="zh-CN" baseline="-25000" dirty="0"/>
              <a:t>1987,6(2):84~98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5122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117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性能指标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最终误差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：对每条轨迹作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次试验，最后五次试验的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试验次数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：令单独反馈控制器时的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，加上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CMAC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后重新做试验，当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 RMS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时的试验次数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内存使用数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次连续试验，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中实际被使用的内存单元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baseline="-25000" dirty="0"/>
              <a:t> </a:t>
            </a:r>
            <a:endParaRPr lang="zh-CN" altLang="en-US" baseline="-25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77081C9-277D-4730-8908-4A08AA47695B}"/>
                  </a:ext>
                </a:extLst>
              </p14:cNvPr>
              <p14:cNvContentPartPr/>
              <p14:nvPr/>
            </p14:nvContentPartPr>
            <p14:xfrm>
              <a:off x="3431880" y="2750760"/>
              <a:ext cx="1993680" cy="8164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77081C9-277D-4730-8908-4A08AA476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2520" y="2741400"/>
                <a:ext cx="2012400" cy="8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5099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81" y="368752"/>
            <a:ext cx="8229600" cy="1143000"/>
          </a:xfrm>
        </p:spPr>
        <p:txBody>
          <a:bodyPr/>
          <a:lstStyle/>
          <a:p>
            <a:r>
              <a:rPr lang="zh-CN" altLang="en-US" dirty="0"/>
              <a:t>仿真实验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118</a:t>
            </a:fld>
            <a:endParaRPr lang="en-US" altLang="zh-CN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848375" y="2544647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848375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921902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10413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136407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226397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298405" y="2546151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46856" y="1968583"/>
            <a:ext cx="298627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59864" y="1860571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46856" y="1905030"/>
            <a:ext cx="639188" cy="17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448651" y="1869364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593972" y="258910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593972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2667499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2756010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2882004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2971994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3044002" y="259061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891081" y="2020334"/>
            <a:ext cx="493460" cy="56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3384541" y="1934082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3456549" y="1419265"/>
            <a:ext cx="493460" cy="549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3950009" y="1340768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4034132" y="2622279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4034132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107659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196170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4322164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412154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4484162" y="262378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331241" y="2544647"/>
            <a:ext cx="701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5050729" y="2503840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>
            <a:off x="5146135" y="2544647"/>
            <a:ext cx="845126" cy="19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5962152" y="2522757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>
            <a:off x="6744743" y="258571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6744743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6818270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6906781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7032775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7122765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7194773" y="2587214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6743224" y="2009646"/>
            <a:ext cx="298627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6656232" y="1901634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6743224" y="1946093"/>
            <a:ext cx="639188" cy="17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7345019" y="1910427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直接连接符 100"/>
          <p:cNvCxnSpPr/>
          <p:nvPr/>
        </p:nvCxnSpPr>
        <p:spPr>
          <a:xfrm>
            <a:off x="810852" y="4344847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810852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884379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972890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1098884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1188874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1260882" y="4346351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1107961" y="3753198"/>
            <a:ext cx="17981" cy="591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1060053" y="3701834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/>
          <p:nvPr/>
        </p:nvCxnSpPr>
        <p:spPr>
          <a:xfrm flipV="1">
            <a:off x="1116951" y="3190020"/>
            <a:ext cx="0" cy="506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>
          <a:xfrm>
            <a:off x="1072630" y="313676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/>
          <p:cNvCxnSpPr/>
          <p:nvPr/>
        </p:nvCxnSpPr>
        <p:spPr>
          <a:xfrm>
            <a:off x="2556449" y="438930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flipH="1">
            <a:off x="2556449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2629976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>
            <a:off x="2718487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H="1">
            <a:off x="2844481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2934471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3006479" y="439081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H="1" flipV="1">
            <a:off x="2842962" y="3753198"/>
            <a:ext cx="10596" cy="636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2766566" y="3732291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连接符 120"/>
          <p:cNvCxnSpPr/>
          <p:nvPr/>
        </p:nvCxnSpPr>
        <p:spPr>
          <a:xfrm flipV="1">
            <a:off x="2139667" y="3754722"/>
            <a:ext cx="618462" cy="9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2084322" y="371062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/>
          <p:cNvCxnSpPr/>
          <p:nvPr/>
        </p:nvCxnSpPr>
        <p:spPr>
          <a:xfrm>
            <a:off x="3996609" y="4422479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flipH="1">
            <a:off x="3996609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flipH="1">
            <a:off x="4070136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 flipH="1">
            <a:off x="4158647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H="1">
            <a:off x="4284641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H="1">
            <a:off x="4374631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>
            <a:off x="4446639" y="442398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V="1">
            <a:off x="4284641" y="3941297"/>
            <a:ext cx="545015" cy="48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椭圆 130"/>
          <p:cNvSpPr/>
          <p:nvPr/>
        </p:nvSpPr>
        <p:spPr>
          <a:xfrm>
            <a:off x="4781601" y="3866175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" name="直接连接符 131"/>
          <p:cNvCxnSpPr/>
          <p:nvPr/>
        </p:nvCxnSpPr>
        <p:spPr>
          <a:xfrm flipV="1">
            <a:off x="4818732" y="3212091"/>
            <a:ext cx="49697" cy="706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椭圆 132"/>
          <p:cNvSpPr/>
          <p:nvPr/>
        </p:nvSpPr>
        <p:spPr>
          <a:xfrm>
            <a:off x="4818732" y="315883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/>
          <p:nvPr/>
        </p:nvCxnSpPr>
        <p:spPr>
          <a:xfrm>
            <a:off x="848375" y="629424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flipH="1">
            <a:off x="848375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H="1">
            <a:off x="921902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 flipH="1">
            <a:off x="1010413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H="1">
            <a:off x="1136407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 flipH="1">
            <a:off x="1226397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flipH="1">
            <a:off x="1298405" y="629575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H="1" flipV="1">
            <a:off x="846856" y="5718184"/>
            <a:ext cx="298627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>
            <a:off x="759864" y="5610172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/>
          <p:nvPr/>
        </p:nvCxnSpPr>
        <p:spPr>
          <a:xfrm flipV="1">
            <a:off x="846856" y="5307345"/>
            <a:ext cx="537268" cy="364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椭圆 154"/>
          <p:cNvSpPr/>
          <p:nvPr/>
        </p:nvSpPr>
        <p:spPr>
          <a:xfrm>
            <a:off x="1358643" y="524983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/>
          <p:cNvCxnSpPr/>
          <p:nvPr/>
        </p:nvCxnSpPr>
        <p:spPr>
          <a:xfrm>
            <a:off x="2593972" y="6338709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flipH="1">
            <a:off x="2593972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flipH="1">
            <a:off x="2667499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flipH="1">
            <a:off x="2756010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flipH="1">
            <a:off x="2882004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 flipH="1">
            <a:off x="2971994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flipH="1">
            <a:off x="3044002" y="634021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 flipH="1" flipV="1">
            <a:off x="2555794" y="5713282"/>
            <a:ext cx="281261" cy="626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椭圆 163"/>
          <p:cNvSpPr/>
          <p:nvPr/>
        </p:nvSpPr>
        <p:spPr>
          <a:xfrm>
            <a:off x="2491818" y="5651235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/>
          <p:cNvCxnSpPr/>
          <p:nvPr/>
        </p:nvCxnSpPr>
        <p:spPr>
          <a:xfrm>
            <a:off x="1791295" y="5685645"/>
            <a:ext cx="742806" cy="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椭圆 165"/>
          <p:cNvSpPr/>
          <p:nvPr/>
        </p:nvSpPr>
        <p:spPr>
          <a:xfrm>
            <a:off x="1674803" y="5641195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直接连接符 166"/>
          <p:cNvCxnSpPr/>
          <p:nvPr/>
        </p:nvCxnSpPr>
        <p:spPr>
          <a:xfrm>
            <a:off x="4034132" y="637188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 flipH="1">
            <a:off x="4034132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 flipH="1">
            <a:off x="4107659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 flipH="1">
            <a:off x="4196170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 flipH="1">
            <a:off x="4322164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 flipH="1">
            <a:off x="4412154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>
            <a:off x="4484162" y="6373384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 flipV="1">
            <a:off x="4291146" y="5790055"/>
            <a:ext cx="7712" cy="576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>
            <a:off x="4222054" y="575273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6" name="直接连接符 175"/>
          <p:cNvCxnSpPr/>
          <p:nvPr/>
        </p:nvCxnSpPr>
        <p:spPr>
          <a:xfrm flipH="1" flipV="1">
            <a:off x="4274602" y="5166611"/>
            <a:ext cx="9709" cy="65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4222053" y="5088025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文本框 188"/>
          <p:cNvSpPr txBox="1"/>
          <p:nvPr/>
        </p:nvSpPr>
        <p:spPr>
          <a:xfrm>
            <a:off x="683568" y="27618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</a:p>
        </p:txBody>
      </p:sp>
      <p:sp>
        <p:nvSpPr>
          <p:cNvPr id="190" name="文本框 189"/>
          <p:cNvSpPr txBox="1"/>
          <p:nvPr/>
        </p:nvSpPr>
        <p:spPr>
          <a:xfrm>
            <a:off x="687105" y="455435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</a:p>
        </p:txBody>
      </p:sp>
      <p:sp>
        <p:nvSpPr>
          <p:cNvPr id="191" name="文本框 190"/>
          <p:cNvSpPr txBox="1"/>
          <p:nvPr/>
        </p:nvSpPr>
        <p:spPr>
          <a:xfrm>
            <a:off x="763590" y="651589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</a:p>
        </p:txBody>
      </p:sp>
      <p:cxnSp>
        <p:nvCxnSpPr>
          <p:cNvPr id="235" name="直接连接符 234"/>
          <p:cNvCxnSpPr/>
          <p:nvPr/>
        </p:nvCxnSpPr>
        <p:spPr>
          <a:xfrm>
            <a:off x="6615805" y="4514023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6615805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6689332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>
            <a:off x="6777843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903837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6993827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 flipH="1">
            <a:off x="7065835" y="451552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 flipV="1">
            <a:off x="6912914" y="3922374"/>
            <a:ext cx="17981" cy="591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椭圆 242"/>
          <p:cNvSpPr/>
          <p:nvPr/>
        </p:nvSpPr>
        <p:spPr>
          <a:xfrm>
            <a:off x="6865006" y="3871010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4" name="直接连接符 243"/>
          <p:cNvCxnSpPr/>
          <p:nvPr/>
        </p:nvCxnSpPr>
        <p:spPr>
          <a:xfrm flipV="1">
            <a:off x="6921904" y="3359196"/>
            <a:ext cx="0" cy="506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椭圆 244"/>
          <p:cNvSpPr/>
          <p:nvPr/>
        </p:nvSpPr>
        <p:spPr>
          <a:xfrm>
            <a:off x="6877583" y="3305942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文本框 245"/>
          <p:cNvSpPr txBox="1"/>
          <p:nvPr/>
        </p:nvSpPr>
        <p:spPr>
          <a:xfrm>
            <a:off x="2467711" y="282401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</a:p>
        </p:txBody>
      </p:sp>
      <p:sp>
        <p:nvSpPr>
          <p:cNvPr id="247" name="文本框 246"/>
          <p:cNvSpPr txBox="1"/>
          <p:nvPr/>
        </p:nvSpPr>
        <p:spPr>
          <a:xfrm>
            <a:off x="3864019" y="284405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</a:t>
            </a:r>
          </a:p>
        </p:txBody>
      </p:sp>
      <p:sp>
        <p:nvSpPr>
          <p:cNvPr id="248" name="文本框 247"/>
          <p:cNvSpPr txBox="1"/>
          <p:nvPr/>
        </p:nvSpPr>
        <p:spPr>
          <a:xfrm>
            <a:off x="6548418" y="284405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）</a:t>
            </a:r>
          </a:p>
        </p:txBody>
      </p:sp>
      <p:sp>
        <p:nvSpPr>
          <p:cNvPr id="249" name="文本框 248"/>
          <p:cNvSpPr txBox="1"/>
          <p:nvPr/>
        </p:nvSpPr>
        <p:spPr>
          <a:xfrm>
            <a:off x="2390119" y="456841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</a:p>
        </p:txBody>
      </p:sp>
      <p:sp>
        <p:nvSpPr>
          <p:cNvPr id="250" name="文本框 249"/>
          <p:cNvSpPr txBox="1"/>
          <p:nvPr/>
        </p:nvSpPr>
        <p:spPr>
          <a:xfrm>
            <a:off x="3845243" y="454525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</a:t>
            </a:r>
          </a:p>
        </p:txBody>
      </p:sp>
      <p:sp>
        <p:nvSpPr>
          <p:cNvPr id="251" name="文本框 250"/>
          <p:cNvSpPr txBox="1"/>
          <p:nvPr/>
        </p:nvSpPr>
        <p:spPr>
          <a:xfrm>
            <a:off x="6482529" y="468268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）</a:t>
            </a:r>
          </a:p>
        </p:txBody>
      </p:sp>
      <p:sp>
        <p:nvSpPr>
          <p:cNvPr id="252" name="文本框 251"/>
          <p:cNvSpPr txBox="1"/>
          <p:nvPr/>
        </p:nvSpPr>
        <p:spPr>
          <a:xfrm>
            <a:off x="2464889" y="648061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</a:p>
        </p:txBody>
      </p:sp>
      <p:sp>
        <p:nvSpPr>
          <p:cNvPr id="253" name="文本框 252"/>
          <p:cNvSpPr txBox="1"/>
          <p:nvPr/>
        </p:nvSpPr>
        <p:spPr>
          <a:xfrm>
            <a:off x="4023844" y="646950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</a:t>
            </a:r>
          </a:p>
        </p:txBody>
      </p:sp>
      <p:sp>
        <p:nvSpPr>
          <p:cNvPr id="254" name="文本框 253"/>
          <p:cNvSpPr txBox="1"/>
          <p:nvPr/>
        </p:nvSpPr>
        <p:spPr>
          <a:xfrm>
            <a:off x="6593368" y="647932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）</a:t>
            </a:r>
          </a:p>
        </p:txBody>
      </p:sp>
      <p:cxnSp>
        <p:nvCxnSpPr>
          <p:cNvPr id="264" name="直接连接符 263"/>
          <p:cNvCxnSpPr/>
          <p:nvPr/>
        </p:nvCxnSpPr>
        <p:spPr>
          <a:xfrm>
            <a:off x="6610468" y="6307672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/>
          <p:nvPr/>
        </p:nvCxnSpPr>
        <p:spPr>
          <a:xfrm flipH="1">
            <a:off x="6610468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/>
          <p:nvPr/>
        </p:nvCxnSpPr>
        <p:spPr>
          <a:xfrm flipH="1">
            <a:off x="6683995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/>
          <p:nvPr/>
        </p:nvCxnSpPr>
        <p:spPr>
          <a:xfrm flipH="1">
            <a:off x="6772506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/>
          <p:nvPr/>
        </p:nvCxnSpPr>
        <p:spPr>
          <a:xfrm flipH="1">
            <a:off x="6898500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/>
          <p:nvPr/>
        </p:nvCxnSpPr>
        <p:spPr>
          <a:xfrm flipH="1">
            <a:off x="6988490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/>
          <p:nvPr/>
        </p:nvCxnSpPr>
        <p:spPr>
          <a:xfrm flipH="1">
            <a:off x="7060498" y="6309176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/>
          <p:nvPr/>
        </p:nvCxnSpPr>
        <p:spPr>
          <a:xfrm flipH="1" flipV="1">
            <a:off x="6608949" y="5731608"/>
            <a:ext cx="298627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椭圆 271"/>
          <p:cNvSpPr/>
          <p:nvPr/>
        </p:nvSpPr>
        <p:spPr>
          <a:xfrm>
            <a:off x="6521957" y="562359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3" name="直接连接符 272"/>
          <p:cNvCxnSpPr/>
          <p:nvPr/>
        </p:nvCxnSpPr>
        <p:spPr>
          <a:xfrm flipV="1">
            <a:off x="6608949" y="5320769"/>
            <a:ext cx="537268" cy="364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椭圆 273"/>
          <p:cNvSpPr/>
          <p:nvPr/>
        </p:nvSpPr>
        <p:spPr>
          <a:xfrm>
            <a:off x="7120736" y="5263260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文本框 275"/>
          <p:cNvSpPr txBox="1"/>
          <p:nvPr/>
        </p:nvSpPr>
        <p:spPr>
          <a:xfrm>
            <a:off x="7537476" y="2165443"/>
            <a:ext cx="145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PATH A</a:t>
            </a:r>
            <a:endParaRPr lang="zh-CN" altLang="en-US" dirty="0"/>
          </a:p>
        </p:txBody>
      </p:sp>
      <p:sp>
        <p:nvSpPr>
          <p:cNvPr id="277" name="文本框 276"/>
          <p:cNvSpPr txBox="1"/>
          <p:nvPr/>
        </p:nvSpPr>
        <p:spPr>
          <a:xfrm>
            <a:off x="7490186" y="3808343"/>
            <a:ext cx="145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PATH B</a:t>
            </a:r>
            <a:endParaRPr lang="zh-CN" altLang="en-US" dirty="0"/>
          </a:p>
        </p:txBody>
      </p:sp>
      <p:sp>
        <p:nvSpPr>
          <p:cNvPr id="278" name="文本框 277"/>
          <p:cNvSpPr txBox="1"/>
          <p:nvPr/>
        </p:nvSpPr>
        <p:spPr>
          <a:xfrm>
            <a:off x="7416326" y="5647870"/>
            <a:ext cx="147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PATH C</a:t>
            </a:r>
            <a:endParaRPr lang="zh-CN" altLang="en-US" dirty="0"/>
          </a:p>
        </p:txBody>
      </p:sp>
      <p:sp>
        <p:nvSpPr>
          <p:cNvPr id="279" name="文本框 278"/>
          <p:cNvSpPr txBox="1"/>
          <p:nvPr/>
        </p:nvSpPr>
        <p:spPr>
          <a:xfrm>
            <a:off x="6240666" y="1170037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t=0,1.5s,2.5s,4.0s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28478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213" y="1460878"/>
            <a:ext cx="6704193" cy="38884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5614" y="5804171"/>
            <a:ext cx="6335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r>
              <a:rPr lang="zh-CN" altLang="en-US" dirty="0"/>
              <a:t>学习前跟踪结果</a:t>
            </a:r>
            <a:r>
              <a:rPr lang="en-US" altLang="zh-CN" dirty="0"/>
              <a:t>;(b)</a:t>
            </a:r>
            <a:r>
              <a:rPr lang="zh-CN" altLang="en-US" dirty="0"/>
              <a:t>第一次跟踪结果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(c)</a:t>
            </a:r>
            <a:r>
              <a:rPr lang="zh-CN" altLang="en-US" dirty="0"/>
              <a:t>第二次跟踪结果</a:t>
            </a:r>
            <a:r>
              <a:rPr lang="en-US" altLang="zh-CN" dirty="0"/>
              <a:t>;(d)</a:t>
            </a:r>
            <a:r>
              <a:rPr lang="zh-CN" altLang="en-US"/>
              <a:t>第三次</a:t>
            </a:r>
            <a:r>
              <a:rPr lang="zh-CN" altLang="en-US" dirty="0"/>
              <a:t>跟踪结果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18430" y="5280951"/>
            <a:ext cx="4051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对轨迹</a:t>
            </a:r>
            <a:r>
              <a:rPr lang="en-US" altLang="zh-CN" dirty="0"/>
              <a:t>A</a:t>
            </a:r>
            <a:r>
              <a:rPr lang="zh-CN" altLang="en-US" dirty="0"/>
              <a:t>的学习跟踪曲线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AD6825C-8691-4690-BBA7-E7AE6D9C6D03}"/>
                  </a:ext>
                </a:extLst>
              </p14:cNvPr>
              <p14:cNvContentPartPr/>
              <p14:nvPr/>
            </p14:nvContentPartPr>
            <p14:xfrm>
              <a:off x="5424480" y="3400560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AD6825C-8691-4690-BBA7-E7AE6D9C6D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5120" y="33912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11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一、人工神经元控制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194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参数对控制性能影响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120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232707"/>
                  </p:ext>
                </p:extLst>
              </p:nvPr>
            </p:nvGraphicFramePr>
            <p:xfrm>
              <a:off x="1259631" y="2270082"/>
              <a:ext cx="6624736" cy="3345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T/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U/</a:t>
                          </a:r>
                          <a:r>
                            <a:rPr lang="zh-CN" altLang="en-US" dirty="0"/>
                            <a:t>个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0.0006   0.0005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21         15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3544     1746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0.0003   0.0004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4203     1792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5216     2000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0.0003   0.0006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6546     1949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5948     1958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232707"/>
                  </p:ext>
                </p:extLst>
              </p:nvPr>
            </p:nvGraphicFramePr>
            <p:xfrm>
              <a:off x="1259631" y="2270082"/>
              <a:ext cx="6624736" cy="3345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/>
                    <a:gridCol w="1656184"/>
                    <a:gridCol w="1656184"/>
                    <a:gridCol w="1656184"/>
                  </a:tblGrid>
                  <a:tr h="557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8" t="-1087" r="-30147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T/</a:t>
                          </a:r>
                          <a:r>
                            <a:rPr lang="zh-CN" altLang="en-US" dirty="0" smtClean="0"/>
                            <a:t>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U/</a:t>
                          </a:r>
                          <a:r>
                            <a:rPr lang="zh-CN" altLang="en-US" dirty="0" smtClean="0"/>
                            <a:t>个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0.0006   0.0005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21         15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3544     1746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4203     1792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5216     2000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0.0003   0.0006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6546     1949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0.0004   0.0006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5948     1958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472707" y="1707658"/>
                <a:ext cx="4198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不同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𝑨𝒑</m:t>
                    </m:r>
                  </m:oMath>
                </a14:m>
                <a:r>
                  <a:rPr lang="zh-CN" altLang="en-US" dirty="0"/>
                  <a:t>下的控制指标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707" y="1707658"/>
                <a:ext cx="419858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52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331640" y="5778964"/>
                <a:ext cx="2646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/>
                  <a:t>=50000,2000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778964"/>
                <a:ext cx="264687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1547664" y="3278452"/>
            <a:ext cx="3366958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0847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7736"/>
            <a:ext cx="8229600" cy="1143000"/>
          </a:xfrm>
        </p:spPr>
        <p:txBody>
          <a:bodyPr/>
          <a:lstStyle/>
          <a:p>
            <a:r>
              <a:rPr lang="zh-CN" altLang="en-US" dirty="0"/>
              <a:t>参数对控制性能影响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121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1152838"/>
                  </p:ext>
                </p:extLst>
              </p:nvPr>
            </p:nvGraphicFramePr>
            <p:xfrm>
              <a:off x="217867" y="1767337"/>
              <a:ext cx="6624736" cy="50178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T/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U/</a:t>
                          </a:r>
                          <a:r>
                            <a:rPr lang="zh-CN" altLang="en-US" dirty="0"/>
                            <a:t>个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0.2024   0.2530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—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10106     2000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0.1943   0.4054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—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9953     2000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0.0004   0.2708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9884     2000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5216     2000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160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1            3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5558     2000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0.2629   0.0015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—   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12618     1998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640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0.0039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24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12971     1998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1280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0.0075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14467     2000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1152838"/>
                  </p:ext>
                </p:extLst>
              </p:nvPr>
            </p:nvGraphicFramePr>
            <p:xfrm>
              <a:off x="217867" y="1767337"/>
              <a:ext cx="6624736" cy="50178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/>
                    <a:gridCol w="1656184"/>
                    <a:gridCol w="1656184"/>
                    <a:gridCol w="1656184"/>
                  </a:tblGrid>
                  <a:tr h="557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8" t="-1087" r="-301471" b="-798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T/</a:t>
                          </a:r>
                          <a:r>
                            <a:rPr lang="zh-CN" altLang="en-US" dirty="0" smtClean="0"/>
                            <a:t>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U/</a:t>
                          </a:r>
                          <a:r>
                            <a:rPr lang="zh-CN" altLang="en-US" dirty="0" smtClean="0"/>
                            <a:t>个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0.2024   0.2530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—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10106     2000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0.1943   0.4054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—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9953     2000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</a:t>
                          </a:r>
                          <a:r>
                            <a:rPr lang="en-US" altLang="zh-CN" dirty="0" smtClean="0"/>
                            <a:t>0.2708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9884     </a:t>
                          </a:r>
                          <a:r>
                            <a:rPr lang="en-US" altLang="zh-CN" dirty="0" smtClean="0"/>
                            <a:t>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5216     2000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160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</a:t>
                          </a:r>
                          <a:r>
                            <a:rPr lang="en-US" altLang="zh-CN" dirty="0" smtClean="0"/>
                            <a:t>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1            3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5558     2000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0.2629   0.0015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—   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12618     1998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640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0.0039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24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12971     1998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1280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0.0075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13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14467     2000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644018" y="1255172"/>
                <a:ext cx="4198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不同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𝑨𝒑</m:t>
                    </m:r>
                  </m:oMath>
                </a14:m>
                <a:r>
                  <a:rPr lang="zh-CN" altLang="en-US" dirty="0"/>
                  <a:t>下的控制指标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18" y="1255172"/>
                <a:ext cx="419858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52"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949835" y="6381767"/>
                <a:ext cx="22156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400" dirty="0"/>
                  <a:t>=50000,2000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835" y="6381767"/>
                <a:ext cx="2215671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549" t="-10526" r="-3297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457200" y="2398172"/>
            <a:ext cx="3073035" cy="9284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标注 10"/>
          <p:cNvSpPr/>
          <p:nvPr/>
        </p:nvSpPr>
        <p:spPr>
          <a:xfrm>
            <a:off x="7164752" y="2072628"/>
            <a:ext cx="1522047" cy="936104"/>
          </a:xfrm>
          <a:prstGeom prst="wedgeRectCallout">
            <a:avLst>
              <a:gd name="adj1" fmla="val -350533"/>
              <a:gd name="adj2" fmla="val 45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C&lt;=40</a:t>
            </a:r>
            <a:r>
              <a:rPr lang="zh-CN" altLang="en-US" sz="2400" dirty="0"/>
              <a:t>泛化能力差</a:t>
            </a:r>
          </a:p>
        </p:txBody>
      </p:sp>
      <p:sp>
        <p:nvSpPr>
          <p:cNvPr id="12" name="椭圆 11"/>
          <p:cNvSpPr/>
          <p:nvPr/>
        </p:nvSpPr>
        <p:spPr>
          <a:xfrm>
            <a:off x="487805" y="3521247"/>
            <a:ext cx="3073035" cy="17079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标注 12"/>
          <p:cNvSpPr/>
          <p:nvPr/>
        </p:nvSpPr>
        <p:spPr>
          <a:xfrm>
            <a:off x="7236297" y="3755520"/>
            <a:ext cx="1821978" cy="936104"/>
          </a:xfrm>
          <a:prstGeom prst="wedgeRectCallout">
            <a:avLst>
              <a:gd name="adj1" fmla="val -350533"/>
              <a:gd name="adj2" fmla="val 45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收敛好</a:t>
            </a:r>
            <a:endParaRPr lang="en-US" altLang="zh-CN" sz="2400" dirty="0"/>
          </a:p>
          <a:p>
            <a:pPr algn="ctr"/>
            <a:r>
              <a:rPr lang="zh-CN" altLang="en-US" sz="2400" dirty="0"/>
              <a:t>控制性能好</a:t>
            </a:r>
          </a:p>
        </p:txBody>
      </p:sp>
      <p:sp>
        <p:nvSpPr>
          <p:cNvPr id="14" name="矩形标注 13"/>
          <p:cNvSpPr/>
          <p:nvPr/>
        </p:nvSpPr>
        <p:spPr>
          <a:xfrm>
            <a:off x="7354819" y="5435972"/>
            <a:ext cx="1821978" cy="936104"/>
          </a:xfrm>
          <a:prstGeom prst="wedgeRectCallout">
            <a:avLst>
              <a:gd name="adj1" fmla="val -350533"/>
              <a:gd name="adj2" fmla="val 45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C&gt;=320</a:t>
            </a:r>
            <a:r>
              <a:rPr lang="zh-CN" altLang="en-US" sz="2000" dirty="0"/>
              <a:t>映射冲突增多，可能不收敛</a:t>
            </a:r>
          </a:p>
        </p:txBody>
      </p:sp>
      <p:sp>
        <p:nvSpPr>
          <p:cNvPr id="15" name="椭圆 14"/>
          <p:cNvSpPr/>
          <p:nvPr/>
        </p:nvSpPr>
        <p:spPr>
          <a:xfrm>
            <a:off x="539552" y="5301208"/>
            <a:ext cx="3073035" cy="163594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12F0EB3-E070-4BCE-B347-86723C17E312}"/>
                  </a:ext>
                </a:extLst>
              </p14:cNvPr>
              <p14:cNvContentPartPr/>
              <p14:nvPr/>
            </p14:nvContentPartPr>
            <p14:xfrm>
              <a:off x="5424480" y="3400560"/>
              <a:ext cx="360" cy="3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12F0EB3-E070-4BCE-B347-86723C17E3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5120" y="33912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1147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鲁棒性和自适应性</a:t>
            </a:r>
            <a:r>
              <a:rPr lang="en-US" altLang="zh-CN" dirty="0"/>
              <a:t>—</a:t>
            </a:r>
            <a:r>
              <a:rPr lang="zh-CN" altLang="en-US" dirty="0"/>
              <a:t>量测噪声影响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122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844825"/>
            <a:ext cx="8229600" cy="34362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4121117"/>
                  </p:ext>
                </p:extLst>
              </p:nvPr>
            </p:nvGraphicFramePr>
            <p:xfrm>
              <a:off x="1259632" y="2630822"/>
              <a:ext cx="6624736" cy="22301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T/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U/</a:t>
                          </a:r>
                          <a:r>
                            <a:rPr lang="zh-CN" altLang="en-US" dirty="0"/>
                            <a:t>个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0.0018   0.0019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5111     1882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0.0095   0.0093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8787     1989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0.0714   0.2247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21340     2000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4121117"/>
                  </p:ext>
                </p:extLst>
              </p:nvPr>
            </p:nvGraphicFramePr>
            <p:xfrm>
              <a:off x="1259632" y="2630822"/>
              <a:ext cx="6624736" cy="22301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/>
                    <a:gridCol w="1656184"/>
                    <a:gridCol w="1656184"/>
                    <a:gridCol w="1656184"/>
                  </a:tblGrid>
                  <a:tr h="557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8" t="-1087" r="-301471" b="-301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T/</a:t>
                          </a:r>
                          <a:r>
                            <a:rPr lang="zh-CN" altLang="en-US" dirty="0" smtClean="0"/>
                            <a:t>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U/</a:t>
                          </a:r>
                          <a:r>
                            <a:rPr lang="zh-CN" altLang="en-US" dirty="0" smtClean="0"/>
                            <a:t>个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0.0018   0.0019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5111     1882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0.0095   0.0093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8787     1989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0.0714   0.2247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            </a:t>
                          </a:r>
                          <a:r>
                            <a:rPr lang="en-US" altLang="zh-CN" dirty="0" smtClean="0"/>
                            <a:t>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21340     </a:t>
                          </a:r>
                          <a:r>
                            <a:rPr lang="en-US" altLang="zh-CN" dirty="0" smtClean="0"/>
                            <a:t>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4427" y="1816261"/>
                <a:ext cx="7391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不同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量测</m:t>
                    </m:r>
                  </m:oMath>
                </a14:m>
                <a:r>
                  <a:rPr lang="zh-CN" altLang="en-US" dirty="0"/>
                  <a:t>噪声下的控制指标（</a:t>
                </a:r>
                <a:r>
                  <a:rPr lang="en-US" altLang="zh-CN" dirty="0"/>
                  <a:t>C=80,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27" y="1816261"/>
                <a:ext cx="7391447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649" t="-16279" r="-1072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771800" y="4819542"/>
                <a:ext cx="2646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/>
                  <a:t>=50000,2000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819542"/>
                <a:ext cx="264687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51520" y="5106151"/>
                <a:ext cx="2640082" cy="1332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𝐫𝐚𝐝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𝐫𝐚𝐝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𝐫𝐚𝐝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106151"/>
                <a:ext cx="2640082" cy="13328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2891602" y="5590032"/>
            <a:ext cx="63514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噪声增大，跟踪误差增大，但对</a:t>
            </a:r>
            <a:endParaRPr lang="en-US" altLang="zh-CN" dirty="0"/>
          </a:p>
          <a:p>
            <a:r>
              <a:rPr lang="en-US" altLang="zh-CN" dirty="0"/>
              <a:t>CMAC</a:t>
            </a:r>
            <a:r>
              <a:rPr lang="zh-CN" altLang="en-US" dirty="0"/>
              <a:t>网络学习的收敛速度没多大影响</a:t>
            </a:r>
          </a:p>
        </p:txBody>
      </p:sp>
    </p:spTree>
    <p:extLst>
      <p:ext uri="{BB962C8B-B14F-4D97-AF65-F5344CB8AC3E}">
        <p14:creationId xmlns:p14="http://schemas.microsoft.com/office/powerpoint/2010/main" val="36066122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鲁棒性和自适应性</a:t>
            </a:r>
            <a:r>
              <a:rPr lang="en-US" altLang="zh-CN" dirty="0"/>
              <a:t>—</a:t>
            </a:r>
            <a:r>
              <a:rPr lang="zh-CN" altLang="en-US" dirty="0"/>
              <a:t>负载变化影响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123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844825"/>
            <a:ext cx="8229600" cy="34362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70177"/>
                  </p:ext>
                </p:extLst>
              </p:nvPr>
            </p:nvGraphicFramePr>
            <p:xfrm>
              <a:off x="1235349" y="2371478"/>
              <a:ext cx="6624736" cy="27876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𝒌𝒈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T/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U/</a:t>
                          </a:r>
                          <a:r>
                            <a:rPr lang="zh-CN" altLang="en-US" dirty="0"/>
                            <a:t>个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0.0008   0.0017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5079    1954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0.0010   0.0008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6276     1954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6280     1954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6281    1954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70177"/>
                  </p:ext>
                </p:extLst>
              </p:nvPr>
            </p:nvGraphicFramePr>
            <p:xfrm>
              <a:off x="1235349" y="2371478"/>
              <a:ext cx="6624736" cy="27876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/>
                    <a:gridCol w="1656184"/>
                    <a:gridCol w="1656184"/>
                    <a:gridCol w="1656184"/>
                  </a:tblGrid>
                  <a:tr h="557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8" t="-2174" r="-30147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T/</a:t>
                          </a:r>
                          <a:r>
                            <a:rPr lang="zh-CN" altLang="en-US" dirty="0" smtClean="0"/>
                            <a:t>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U/</a:t>
                          </a:r>
                          <a:r>
                            <a:rPr lang="zh-CN" altLang="en-US" dirty="0" smtClean="0"/>
                            <a:t>个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0.0008   0.0017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5079    1954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0.0010   0.0008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6276     1954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6280     1954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6281    1954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11066" y="1692989"/>
                <a:ext cx="66733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负载改变时的控制指标（</a:t>
                </a:r>
                <a:r>
                  <a:rPr lang="en-US" altLang="zh-CN" dirty="0"/>
                  <a:t>C=80,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66" y="1692989"/>
                <a:ext cx="66733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920" t="-16279" r="-1280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00690" y="5218447"/>
                <a:ext cx="2646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/>
                  <a:t>=50000,2000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90" y="5218447"/>
                <a:ext cx="264687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07504" y="5400320"/>
            <a:ext cx="41777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只用反馈控制时，</a:t>
            </a:r>
            <a:endParaRPr lang="en-US" altLang="zh-CN" dirty="0"/>
          </a:p>
          <a:p>
            <a:r>
              <a:rPr lang="en-US" altLang="zh-CN" dirty="0"/>
              <a:t>M</a:t>
            </a:r>
            <a:r>
              <a:rPr lang="en-US" altLang="zh-CN" baseline="-25000" dirty="0"/>
              <a:t>2</a:t>
            </a:r>
            <a:r>
              <a:rPr lang="en-US" altLang="zh-CN" dirty="0"/>
              <a:t>=10kg</a:t>
            </a:r>
            <a:r>
              <a:rPr lang="zh-CN" altLang="en-US" dirty="0"/>
              <a:t>，</a:t>
            </a:r>
            <a:r>
              <a:rPr lang="en-US" altLang="zh-CN" dirty="0"/>
              <a:t>RMS</a:t>
            </a:r>
            <a:r>
              <a:rPr lang="en-US" altLang="zh-CN" baseline="-25000" dirty="0"/>
              <a:t>0</a:t>
            </a:r>
            <a:r>
              <a:rPr lang="en-US" altLang="zh-CN" dirty="0"/>
              <a:t>=0.2075</a:t>
            </a:r>
          </a:p>
          <a:p>
            <a:r>
              <a:rPr lang="en-US" altLang="zh-CN" dirty="0"/>
              <a:t>M</a:t>
            </a:r>
            <a:r>
              <a:rPr lang="en-US" altLang="zh-CN" baseline="-25000" dirty="0"/>
              <a:t>2</a:t>
            </a:r>
            <a:r>
              <a:rPr lang="en-US" altLang="zh-CN" dirty="0"/>
              <a:t>=20kg</a:t>
            </a:r>
            <a:r>
              <a:rPr lang="zh-CN" altLang="en-US" dirty="0"/>
              <a:t>，</a:t>
            </a:r>
            <a:r>
              <a:rPr lang="en-US" altLang="zh-CN" dirty="0"/>
              <a:t>RMS</a:t>
            </a:r>
            <a:r>
              <a:rPr lang="en-US" altLang="zh-CN" baseline="-25000" dirty="0"/>
              <a:t>0</a:t>
            </a:r>
            <a:r>
              <a:rPr lang="en-US" altLang="zh-CN" dirty="0"/>
              <a:t>=0.3947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4728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鲁棒性和自适应性</a:t>
            </a:r>
            <a:r>
              <a:rPr lang="en-US" altLang="zh-CN" dirty="0"/>
              <a:t>—</a:t>
            </a:r>
            <a:r>
              <a:rPr lang="zh-CN" altLang="en-US" dirty="0"/>
              <a:t>变化轨迹跟踪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844825"/>
            <a:ext cx="8229600" cy="34362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267928"/>
              </p:ext>
            </p:extLst>
          </p:nvPr>
        </p:nvGraphicFramePr>
        <p:xfrm>
          <a:off x="200146" y="2369628"/>
          <a:ext cx="6624736" cy="3902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轨迹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E/rad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T/</a:t>
                      </a:r>
                      <a:r>
                        <a:rPr lang="zh-CN" altLang="en-US" dirty="0"/>
                        <a:t>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U/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0.0012   0.0155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3         3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10308    2000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0.0011   0.1269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           —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11737     2000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0.0007   0.0034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0           3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12140     2000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0.0007   0.0056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0           1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12142    2000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0.0005   0.0025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0           0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12143    2000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0.0004   0.0019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0           0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12143    2000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11066" y="1692989"/>
                <a:ext cx="77553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跟踪不同运动轨迹时控制指标（</a:t>
                </a:r>
                <a:r>
                  <a:rPr lang="en-US" altLang="zh-CN" dirty="0"/>
                  <a:t>C=80,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66" y="1692989"/>
                <a:ext cx="775532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651" t="-16279" r="-8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958786" y="3861048"/>
            <a:ext cx="21852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只用反馈</a:t>
            </a:r>
            <a:endParaRPr lang="en-US" altLang="zh-CN" dirty="0"/>
          </a:p>
          <a:p>
            <a:r>
              <a:rPr lang="zh-CN" altLang="en-US" dirty="0"/>
              <a:t>控制时</a:t>
            </a:r>
            <a:r>
              <a:rPr lang="en-US" altLang="zh-CN" dirty="0"/>
              <a:t>RMS</a:t>
            </a:r>
            <a:r>
              <a:rPr lang="en-US" altLang="zh-CN" baseline="-25000" dirty="0"/>
              <a:t>0</a:t>
            </a:r>
          </a:p>
          <a:p>
            <a:r>
              <a:rPr lang="en-US" altLang="zh-CN" dirty="0"/>
              <a:t>A:0.3410</a:t>
            </a:r>
          </a:p>
          <a:p>
            <a:r>
              <a:rPr lang="en-US" altLang="zh-CN" dirty="0"/>
              <a:t>B:0.2240</a:t>
            </a:r>
          </a:p>
          <a:p>
            <a:r>
              <a:rPr lang="en-US" altLang="zh-CN" dirty="0"/>
              <a:t>C:0.2878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7135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125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一、人工神经元控制系统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4044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710292"/>
          </a:xfrm>
        </p:spPr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400009" y="4376282"/>
                <a:ext cx="3444020" cy="1459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CN" altLang="en-US" sz="24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009" y="4376282"/>
                <a:ext cx="3444020" cy="1459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605272" y="5001049"/>
                <a:ext cx="1450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𝒊𝒊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272" y="5001049"/>
                <a:ext cx="145065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22626" y="5742539"/>
                <a:ext cx="8503482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输入为网络初始状态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26" y="5742539"/>
                <a:ext cx="8503482" cy="530915"/>
              </a:xfrm>
              <a:prstGeom prst="rect">
                <a:avLst/>
              </a:prstGeom>
              <a:blipFill rotWithShape="0">
                <a:blip r:embed="rId5"/>
                <a:stretch>
                  <a:fillRect l="-1434" t="-13793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2626" y="6273454"/>
                <a:ext cx="57079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输出为网络的稳定状态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26" y="6273454"/>
                <a:ext cx="5707973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2137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2938293" y="2792723"/>
            <a:ext cx="410376" cy="43204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763664" y="2792723"/>
            <a:ext cx="410376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589035" y="2786659"/>
            <a:ext cx="410376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2362229" y="3585141"/>
            <a:ext cx="37028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858173" y="3945181"/>
            <a:ext cx="4936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282109" y="4305221"/>
            <a:ext cx="3708760" cy="6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362229" y="2433013"/>
            <a:ext cx="0" cy="115212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1" idx="0"/>
          </p:cNvCxnSpPr>
          <p:nvPr/>
        </p:nvCxnSpPr>
        <p:spPr>
          <a:xfrm flipV="1">
            <a:off x="3143481" y="1568257"/>
            <a:ext cx="0" cy="122446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362229" y="2433013"/>
            <a:ext cx="781252" cy="0"/>
          </a:xfrm>
          <a:prstGeom prst="line">
            <a:avLst/>
          </a:prstGeom>
          <a:ln>
            <a:solidFill>
              <a:srgbClr val="0000FF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990869" y="1568257"/>
            <a:ext cx="0" cy="1224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6824317" y="1562193"/>
            <a:ext cx="0" cy="1224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858173" y="2174426"/>
            <a:ext cx="0" cy="1770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858173" y="2174426"/>
            <a:ext cx="3132696" cy="0"/>
          </a:xfrm>
          <a:prstGeom prst="line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282109" y="1856949"/>
            <a:ext cx="5542208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82109" y="1856949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13" idx="4"/>
          </p:cNvCxnSpPr>
          <p:nvPr/>
        </p:nvCxnSpPr>
        <p:spPr>
          <a:xfrm flipV="1">
            <a:off x="6794223" y="3218707"/>
            <a:ext cx="0" cy="7264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13" idx="3"/>
          </p:cNvCxnSpPr>
          <p:nvPr/>
        </p:nvCxnSpPr>
        <p:spPr>
          <a:xfrm flipV="1">
            <a:off x="6065044" y="3155435"/>
            <a:ext cx="584089" cy="42650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13" idx="5"/>
          </p:cNvCxnSpPr>
          <p:nvPr/>
        </p:nvCxnSpPr>
        <p:spPr>
          <a:xfrm flipH="1" flipV="1">
            <a:off x="6939313" y="3155435"/>
            <a:ext cx="290958" cy="21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12" idx="5"/>
          </p:cNvCxnSpPr>
          <p:nvPr/>
        </p:nvCxnSpPr>
        <p:spPr>
          <a:xfrm flipH="1" flipV="1">
            <a:off x="5113942" y="3161499"/>
            <a:ext cx="309866" cy="20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11" idx="5"/>
          </p:cNvCxnSpPr>
          <p:nvPr/>
        </p:nvCxnSpPr>
        <p:spPr>
          <a:xfrm flipH="1" flipV="1">
            <a:off x="3288571" y="3161499"/>
            <a:ext cx="306630" cy="17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2" idx="4"/>
          </p:cNvCxnSpPr>
          <p:nvPr/>
        </p:nvCxnSpPr>
        <p:spPr>
          <a:xfrm flipH="1" flipV="1">
            <a:off x="4968852" y="3224771"/>
            <a:ext cx="22017" cy="10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endCxn id="11" idx="4"/>
          </p:cNvCxnSpPr>
          <p:nvPr/>
        </p:nvCxnSpPr>
        <p:spPr>
          <a:xfrm flipV="1">
            <a:off x="3143481" y="3224771"/>
            <a:ext cx="0" cy="10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12" idx="3"/>
          </p:cNvCxnSpPr>
          <p:nvPr/>
        </p:nvCxnSpPr>
        <p:spPr>
          <a:xfrm flipV="1">
            <a:off x="4326198" y="3161499"/>
            <a:ext cx="497564" cy="420445"/>
          </a:xfrm>
          <a:prstGeom prst="straightConnector1">
            <a:avLst/>
          </a:prstGeom>
          <a:ln>
            <a:solidFill>
              <a:srgbClr val="0000FF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11" idx="3"/>
          </p:cNvCxnSpPr>
          <p:nvPr/>
        </p:nvCxnSpPr>
        <p:spPr>
          <a:xfrm flipV="1">
            <a:off x="2218213" y="3161499"/>
            <a:ext cx="780178" cy="783682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2324488" y="2989302"/>
                <a:ext cx="685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488" y="2989302"/>
                <a:ext cx="685829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3065456" y="3528416"/>
                <a:ext cx="695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456" y="3528416"/>
                <a:ext cx="695447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3300497" y="2894158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97" y="2894158"/>
                <a:ext cx="595035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3456339" y="3153230"/>
                <a:ext cx="531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339" y="3153230"/>
                <a:ext cx="53194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2398677" y="3582702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77" y="3582702"/>
                <a:ext cx="468397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4538136" y="3277990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136" y="3277990"/>
                <a:ext cx="468397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6863972" y="3327842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972" y="3327842"/>
                <a:ext cx="468397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4130850" y="3012270"/>
                <a:ext cx="685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850" y="3012270"/>
                <a:ext cx="685829" cy="400110"/>
              </a:xfrm>
              <a:prstGeom prst="rect">
                <a:avLst/>
              </a:prstGeom>
              <a:blipFill rotWithShape="0"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4886946" y="3540684"/>
                <a:ext cx="695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46" y="3540684"/>
                <a:ext cx="695447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5075681" y="2981994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681" y="2981994"/>
                <a:ext cx="595035" cy="40011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338786" y="3207680"/>
                <a:ext cx="531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786" y="3207680"/>
                <a:ext cx="531940" cy="400110"/>
              </a:xfrm>
              <a:prstGeom prst="rect">
                <a:avLst/>
              </a:prstGeom>
              <a:blipFill rotWithShape="0">
                <a:blip r:embed="rId1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5623962" y="2523092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962" y="2523092"/>
                <a:ext cx="468397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5939425" y="3044095"/>
                <a:ext cx="695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425" y="3044095"/>
                <a:ext cx="695447" cy="400110"/>
              </a:xfrm>
              <a:prstGeom prst="rect">
                <a:avLst/>
              </a:prstGeom>
              <a:blipFill rotWithShape="0"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6301408" y="3436977"/>
                <a:ext cx="695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08" y="3436977"/>
                <a:ext cx="695447" cy="400110"/>
              </a:xfrm>
              <a:prstGeom prst="rect">
                <a:avLst/>
              </a:prstGeom>
              <a:blipFill rotWithShape="0">
                <a:blip r:embed="rId2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6958156" y="2862526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56" y="2862526"/>
                <a:ext cx="595035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7184861" y="3218707"/>
                <a:ext cx="5415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861" y="3218707"/>
                <a:ext cx="541559" cy="4001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3122019" y="1281822"/>
                <a:ext cx="519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019" y="1281822"/>
                <a:ext cx="519116" cy="400110"/>
              </a:xfrm>
              <a:prstGeom prst="rect">
                <a:avLst/>
              </a:prstGeom>
              <a:blipFill rotWithShape="0">
                <a:blip r:embed="rId2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4891868" y="1303264"/>
                <a:ext cx="519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868" y="1303264"/>
                <a:ext cx="519116" cy="400110"/>
              </a:xfrm>
              <a:prstGeom prst="rect">
                <a:avLst/>
              </a:prstGeom>
              <a:blipFill rotWithShape="0">
                <a:blip r:embed="rId2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6723733" y="1272312"/>
                <a:ext cx="5287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33" y="1272312"/>
                <a:ext cx="528734" cy="40011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2621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网络（</a:t>
            </a:r>
            <a:r>
              <a:rPr lang="en-US" altLang="zh-CN" dirty="0"/>
              <a:t>DHNN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3217575"/>
                <a:ext cx="8229600" cy="2088231"/>
              </a:xfrm>
            </p:spPr>
            <p:txBody>
              <a:bodyPr/>
              <a:lstStyle/>
              <a:p>
                <a:r>
                  <a:rPr lang="zh-CN" altLang="en-US" dirty="0"/>
                  <a:t>异步方式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3217575"/>
                <a:ext cx="8229600" cy="2088231"/>
              </a:xfrm>
              <a:blipFill rotWithShape="0">
                <a:blip r:embed="rId2"/>
                <a:stretch>
                  <a:fillRect l="-1333" t="-3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684387" y="1619763"/>
                <a:ext cx="3737626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387" y="1619763"/>
                <a:ext cx="3737626" cy="10534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14446" y="1564048"/>
                <a:ext cx="3469924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6" y="1564048"/>
                <a:ext cx="3469924" cy="10534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5"/>
              <p:cNvSpPr txBox="1">
                <a:spLocks/>
              </p:cNvSpPr>
              <p:nvPr/>
            </p:nvSpPr>
            <p:spPr bwMode="auto">
              <a:xfrm>
                <a:off x="614446" y="5235425"/>
                <a:ext cx="8229600" cy="1622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zh-CN" altLang="en-US" b="0" dirty="0"/>
                  <a:t>同步方式</a:t>
                </a:r>
                <a:endParaRPr kumimoji="0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kumimoji="0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b="0" dirty="0"/>
              </a:p>
            </p:txBody>
          </p:sp>
        </mc:Choice>
        <mc:Fallback xmlns="">
          <p:sp>
            <p:nvSpPr>
              <p:cNvPr id="10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446" y="5235425"/>
                <a:ext cx="8229600" cy="1622575"/>
              </a:xfrm>
              <a:prstGeom prst="rect">
                <a:avLst/>
              </a:prstGeom>
              <a:blipFill rotWithShape="0">
                <a:blip r:embed="rId5"/>
                <a:stretch>
                  <a:fillRect l="-1333" t="-41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21783" y="2707048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网络更新方式</a:t>
            </a:r>
          </a:p>
        </p:txBody>
      </p:sp>
    </p:spTree>
    <p:extLst>
      <p:ext uri="{BB962C8B-B14F-4D97-AF65-F5344CB8AC3E}">
        <p14:creationId xmlns:p14="http://schemas.microsoft.com/office/powerpoint/2010/main" val="1785011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网络的状态变换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网络控制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07503" y="1700808"/>
            <a:ext cx="8856985" cy="393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zh-CN" altLang="en-US" sz="2800" b="1" dirty="0"/>
              <a:t>通常网络从某一初始状态开始经过多次更新后才可能达到某一稳态。使用异步状态更新策略有以下优点：</a:t>
            </a:r>
          </a:p>
          <a:p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）算法实现容易，每个神经元节点有自己的状态更新时刻．不需要同步机制；</a:t>
            </a:r>
          </a:p>
          <a:p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）以串行方式更新网络的状态可以限制网络的输出状态，避免不同稳态以等概率出现。</a:t>
            </a:r>
          </a:p>
          <a:p>
            <a:endParaRPr lang="zh-CN" altLang="en-US" sz="2800" b="1" dirty="0"/>
          </a:p>
          <a:p>
            <a:r>
              <a:rPr lang="zh-CN" altLang="en-US" sz="2800" b="1" dirty="0"/>
              <a:t>一旦给出</a:t>
            </a:r>
            <a:r>
              <a:rPr lang="en-US" altLang="zh-CN" sz="2800" b="1" dirty="0"/>
              <a:t>HNN</a:t>
            </a:r>
            <a:r>
              <a:rPr lang="zh-CN" altLang="en-US" sz="2800" b="1" dirty="0"/>
              <a:t>的权值和神经元的阈值，网络的状态转移序列就确定了。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FBA3CDD-09E1-46EA-AC7D-2A28DA845AF2}"/>
                  </a:ext>
                </a:extLst>
              </p14:cNvPr>
              <p14:cNvContentPartPr/>
              <p14:nvPr/>
            </p14:nvContentPartPr>
            <p14:xfrm>
              <a:off x="1287000" y="5577120"/>
              <a:ext cx="1492560" cy="203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FBA3CDD-09E1-46EA-AC7D-2A28DA845A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7640" y="5567760"/>
                <a:ext cx="151128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1395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129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385192" y="1596163"/>
            <a:ext cx="8435280" cy="37050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由于反馈的存在，系统的演变可能出现如下几种状态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）渐近稳定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）极限环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）混沌现象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）状态轨迹发散</a:t>
            </a:r>
          </a:p>
        </p:txBody>
      </p:sp>
    </p:spTree>
    <p:extLst>
      <p:ext uri="{BB962C8B-B14F-4D97-AF65-F5344CB8AC3E}">
        <p14:creationId xmlns:p14="http://schemas.microsoft.com/office/powerpoint/2010/main" val="6901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RBF(</a:t>
            </a:r>
            <a:r>
              <a:rPr lang="en-US" altLang="zh-CN" sz="3200" dirty="0"/>
              <a:t>Radial Basis Function</a:t>
            </a:r>
            <a:r>
              <a:rPr lang="en-US" altLang="zh-CN" dirty="0"/>
              <a:t>)</a:t>
            </a:r>
            <a:r>
              <a:rPr lang="zh-CN" altLang="en-US" dirty="0"/>
              <a:t>神经网络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4477465"/>
                <a:ext cx="7253089" cy="231917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4477465"/>
                <a:ext cx="7253089" cy="2319172"/>
              </a:xfrm>
              <a:blipFill>
                <a:blip r:embed="rId3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流程图: 联系 3"/>
              <p:cNvSpPr/>
              <p:nvPr/>
            </p:nvSpPr>
            <p:spPr>
              <a:xfrm>
                <a:off x="799201" y="2147853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4" name="流程图: 联系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1" y="2147853"/>
                <a:ext cx="402995" cy="346435"/>
              </a:xfrm>
              <a:prstGeom prst="flowChartConnector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流程图: 联系 4"/>
              <p:cNvSpPr/>
              <p:nvPr/>
            </p:nvSpPr>
            <p:spPr>
              <a:xfrm>
                <a:off x="799201" y="2837188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" name="流程图: 联系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1" y="2837188"/>
                <a:ext cx="402995" cy="346435"/>
              </a:xfrm>
              <a:prstGeom prst="flowChartConnector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图: 联系 5"/>
              <p:cNvSpPr/>
              <p:nvPr/>
            </p:nvSpPr>
            <p:spPr>
              <a:xfrm>
                <a:off x="799201" y="3869423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" name="流程图: 联系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1" y="3869423"/>
                <a:ext cx="402995" cy="346435"/>
              </a:xfrm>
              <a:prstGeom prst="flowChartConnector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流程图: 联系 9"/>
              <p:cNvSpPr/>
              <p:nvPr/>
            </p:nvSpPr>
            <p:spPr>
              <a:xfrm>
                <a:off x="2285101" y="2147853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0" name="流程图: 联系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01" y="2147853"/>
                <a:ext cx="402995" cy="346435"/>
              </a:xfrm>
              <a:prstGeom prst="flowChartConnector">
                <a:avLst/>
              </a:prstGeom>
              <a:blipFill rotWithShape="0"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流程图: 联系 10"/>
              <p:cNvSpPr/>
              <p:nvPr/>
            </p:nvSpPr>
            <p:spPr>
              <a:xfrm>
                <a:off x="2285101" y="2837188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1" name="流程图: 联系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01" y="2837188"/>
                <a:ext cx="402995" cy="346435"/>
              </a:xfrm>
              <a:prstGeom prst="flowChartConnector">
                <a:avLst/>
              </a:prstGeom>
              <a:blipFill rotWithShape="0">
                <a:blip r:embed="rId8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图: 联系 11"/>
              <p:cNvSpPr/>
              <p:nvPr/>
            </p:nvSpPr>
            <p:spPr>
              <a:xfrm>
                <a:off x="2285101" y="3869423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2" name="流程图: 联系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01" y="3869423"/>
                <a:ext cx="402995" cy="346435"/>
              </a:xfrm>
              <a:prstGeom prst="flowChartConnector">
                <a:avLst/>
              </a:prstGeom>
              <a:blipFill rotWithShape="0">
                <a:blip r:embed="rId9"/>
                <a:stretch>
                  <a:fillRect l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endCxn id="4" idx="2"/>
          </p:cNvCxnSpPr>
          <p:nvPr/>
        </p:nvCxnSpPr>
        <p:spPr>
          <a:xfrm flipV="1">
            <a:off x="212382" y="2321071"/>
            <a:ext cx="586819" cy="16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5" idx="2"/>
          </p:cNvCxnSpPr>
          <p:nvPr/>
        </p:nvCxnSpPr>
        <p:spPr>
          <a:xfrm flipV="1">
            <a:off x="212381" y="3010406"/>
            <a:ext cx="586820" cy="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6" idx="2"/>
          </p:cNvCxnSpPr>
          <p:nvPr/>
        </p:nvCxnSpPr>
        <p:spPr>
          <a:xfrm>
            <a:off x="212382" y="4041574"/>
            <a:ext cx="586819" cy="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6"/>
            <a:endCxn id="10" idx="2"/>
          </p:cNvCxnSpPr>
          <p:nvPr/>
        </p:nvCxnSpPr>
        <p:spPr>
          <a:xfrm>
            <a:off x="1202196" y="2321071"/>
            <a:ext cx="108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4" idx="6"/>
            <a:endCxn id="11" idx="2"/>
          </p:cNvCxnSpPr>
          <p:nvPr/>
        </p:nvCxnSpPr>
        <p:spPr>
          <a:xfrm>
            <a:off x="1202195" y="2321071"/>
            <a:ext cx="1082906" cy="68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6"/>
            <a:endCxn id="12" idx="2"/>
          </p:cNvCxnSpPr>
          <p:nvPr/>
        </p:nvCxnSpPr>
        <p:spPr>
          <a:xfrm>
            <a:off x="1202196" y="2321071"/>
            <a:ext cx="1082905" cy="172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5" idx="6"/>
            <a:endCxn id="11" idx="2"/>
          </p:cNvCxnSpPr>
          <p:nvPr/>
        </p:nvCxnSpPr>
        <p:spPr>
          <a:xfrm>
            <a:off x="1202196" y="3010406"/>
            <a:ext cx="108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" idx="6"/>
            <a:endCxn id="10" idx="2"/>
          </p:cNvCxnSpPr>
          <p:nvPr/>
        </p:nvCxnSpPr>
        <p:spPr>
          <a:xfrm flipV="1">
            <a:off x="1202196" y="2321071"/>
            <a:ext cx="1082904" cy="68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6" idx="6"/>
            <a:endCxn id="10" idx="2"/>
          </p:cNvCxnSpPr>
          <p:nvPr/>
        </p:nvCxnSpPr>
        <p:spPr>
          <a:xfrm flipV="1">
            <a:off x="1202196" y="2321071"/>
            <a:ext cx="1082905" cy="172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5" idx="6"/>
            <a:endCxn id="12" idx="2"/>
          </p:cNvCxnSpPr>
          <p:nvPr/>
        </p:nvCxnSpPr>
        <p:spPr>
          <a:xfrm>
            <a:off x="1202196" y="3010406"/>
            <a:ext cx="1082904" cy="103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6" idx="6"/>
            <a:endCxn id="12" idx="2"/>
          </p:cNvCxnSpPr>
          <p:nvPr/>
        </p:nvCxnSpPr>
        <p:spPr>
          <a:xfrm>
            <a:off x="1202196" y="4042640"/>
            <a:ext cx="108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" idx="6"/>
            <a:endCxn id="11" idx="2"/>
          </p:cNvCxnSpPr>
          <p:nvPr/>
        </p:nvCxnSpPr>
        <p:spPr>
          <a:xfrm flipV="1">
            <a:off x="1202195" y="3010406"/>
            <a:ext cx="1082906" cy="103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流程图: 联系 42"/>
              <p:cNvSpPr/>
              <p:nvPr/>
            </p:nvSpPr>
            <p:spPr>
              <a:xfrm>
                <a:off x="3887068" y="2843190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43" name="流程图: 联系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068" y="2843190"/>
                <a:ext cx="402995" cy="346435"/>
              </a:xfrm>
              <a:prstGeom prst="flowChartConnector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/>
          <p:cNvCxnSpPr>
            <a:stCxn id="10" idx="6"/>
            <a:endCxn id="43" idx="2"/>
          </p:cNvCxnSpPr>
          <p:nvPr/>
        </p:nvCxnSpPr>
        <p:spPr>
          <a:xfrm>
            <a:off x="2688096" y="2321071"/>
            <a:ext cx="1198972" cy="69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1" idx="6"/>
            <a:endCxn id="43" idx="2"/>
          </p:cNvCxnSpPr>
          <p:nvPr/>
        </p:nvCxnSpPr>
        <p:spPr>
          <a:xfrm>
            <a:off x="2688096" y="3010406"/>
            <a:ext cx="1198971" cy="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2" idx="6"/>
            <a:endCxn id="43" idx="2"/>
          </p:cNvCxnSpPr>
          <p:nvPr/>
        </p:nvCxnSpPr>
        <p:spPr>
          <a:xfrm flipV="1">
            <a:off x="2688096" y="3016408"/>
            <a:ext cx="1198972" cy="102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3" idx="6"/>
          </p:cNvCxnSpPr>
          <p:nvPr/>
        </p:nvCxnSpPr>
        <p:spPr>
          <a:xfrm flipV="1">
            <a:off x="4290063" y="3016407"/>
            <a:ext cx="4330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860263" y="3362509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3" y="3362509"/>
                <a:ext cx="335348" cy="4154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2370460" y="3388023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460" y="3388023"/>
                <a:ext cx="335348" cy="4154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2962447" y="2271813"/>
                <a:ext cx="506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447" y="2271813"/>
                <a:ext cx="50661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2954845" y="2741835"/>
                <a:ext cx="511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45" y="2741835"/>
                <a:ext cx="511935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2965550" y="3501008"/>
                <a:ext cx="567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50" y="3501008"/>
                <a:ext cx="56714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4440243" y="2625344"/>
                <a:ext cx="37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243" y="2625344"/>
                <a:ext cx="376193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内容占位符 2"/>
          <p:cNvSpPr txBox="1">
            <a:spLocks/>
          </p:cNvSpPr>
          <p:nvPr/>
        </p:nvSpPr>
        <p:spPr bwMode="auto">
          <a:xfrm>
            <a:off x="4816436" y="1778484"/>
            <a:ext cx="4356503" cy="40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2000" b="0" dirty="0"/>
              <a:t>隐层由径向基函数构成</a:t>
            </a:r>
            <a:endParaRPr kumimoji="0" lang="en-US" altLang="zh-CN" sz="2000" b="0" dirty="0"/>
          </a:p>
          <a:p>
            <a:r>
              <a:rPr kumimoji="0" lang="zh-CN" altLang="en-US" sz="2000" b="0" dirty="0"/>
              <a:t>具有良好的泛化能力，结构简单，收敛速度快</a:t>
            </a:r>
            <a:endParaRPr kumimoji="0" lang="en-US" altLang="zh-CN" sz="2000" b="0" dirty="0"/>
          </a:p>
          <a:p>
            <a:r>
              <a:rPr kumimoji="0" lang="zh-CN" altLang="en-US" sz="2000" b="0" dirty="0"/>
              <a:t>能在一个紧凑集和任意精度下逼近任何非线性函数</a:t>
            </a:r>
            <a:endParaRPr kumimoji="0" lang="en-US" altLang="zh-CN" sz="2000" b="0" dirty="0"/>
          </a:p>
          <a:p>
            <a:r>
              <a:rPr kumimoji="0" lang="zh-CN" altLang="en-US" sz="2000" b="0" dirty="0"/>
              <a:t>输入层到隐藏层之间不是通过权值和阈值进行连接的，而是通过输入样本与隐藏层点之间的距离（与中心点的距离）连接的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93315" y="4944503"/>
            <a:ext cx="3150685" cy="1865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430D67B-919C-49B0-B712-BF3B1FA4183B}"/>
                  </a:ext>
                </a:extLst>
              </p14:cNvPr>
              <p14:cNvContentPartPr/>
              <p14:nvPr/>
            </p14:nvContentPartPr>
            <p14:xfrm>
              <a:off x="2699640" y="3604680"/>
              <a:ext cx="2256120" cy="21967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430D67B-919C-49B0-B712-BF3B1FA418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90280" y="3595320"/>
                <a:ext cx="2274840" cy="22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4984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00808"/>
                <a:ext cx="8229600" cy="4896545"/>
              </a:xfrm>
            </p:spPr>
            <p:txBody>
              <a:bodyPr/>
              <a:lstStyle/>
              <a:p>
                <a:r>
                  <a:rPr lang="zh-CN" altLang="en-US" dirty="0"/>
                  <a:t>定义：网络状态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网络的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稳定点或吸引子  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若稳态为记忆样本，则收敛过程便是寻找记忆样本过程（联想记忆）</a:t>
                </a:r>
                <a:endParaRPr lang="en-US" altLang="zh-CN" dirty="0"/>
              </a:p>
              <a:p>
                <a:r>
                  <a:rPr lang="zh-CN" altLang="en-US" dirty="0"/>
                  <a:t>若稳态对应某种优化目标，并作为目标函数的极小点，收敛过程辨识优化计算过程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00808"/>
                <a:ext cx="8229600" cy="4896545"/>
              </a:xfrm>
              <a:blipFill>
                <a:blip r:embed="rId2"/>
                <a:stretch>
                  <a:fillRect l="-1333" t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5"/>
          <p:cNvSpPr txBox="1">
            <a:spLocks/>
          </p:cNvSpPr>
          <p:nvPr/>
        </p:nvSpPr>
        <p:spPr bwMode="auto">
          <a:xfrm>
            <a:off x="377325" y="4653137"/>
            <a:ext cx="822960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b="0" dirty="0"/>
              <a:t>定理：对于离散</a:t>
            </a:r>
            <a:r>
              <a:rPr kumimoji="0"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kumimoji="0"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网络，若按异步方式调整，且</a:t>
            </a:r>
            <a:r>
              <a:rPr kumimoji="0"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连接权值为对称阵</a:t>
            </a:r>
            <a:r>
              <a:rPr kumimoji="0"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，对任意的初态，网络最终都收敛到一个</a:t>
            </a:r>
            <a:r>
              <a:rPr kumimoji="0"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吸引子</a:t>
            </a:r>
            <a:r>
              <a:rPr kumimoji="0"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32A16F8-6EE0-4F1E-9997-BC94196660F9}"/>
                  </a:ext>
                </a:extLst>
              </p14:cNvPr>
              <p14:cNvContentPartPr/>
              <p14:nvPr/>
            </p14:nvContentPartPr>
            <p14:xfrm>
              <a:off x="820440" y="2495880"/>
              <a:ext cx="3789720" cy="35946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32A16F8-6EE0-4F1E-9997-BC9419666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080" y="2486520"/>
                <a:ext cx="3808440" cy="36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7736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证明：定义网络能量函数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=−∆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333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8438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b="0" dirty="0"/>
                  <a:t>按异步方式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0,⋯,0,∆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,0,⋯,0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假定节点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取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和</a:t>
                </a:r>
                <a:r>
                  <a:rPr lang="en-US" altLang="zh-CN" b="0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b="0" dirty="0">
                    <a:latin typeface="Cambria Math" panose="02040503050406030204" pitchFamily="18" charset="0"/>
                  </a:rPr>
                  <a:t>两种状态，则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)≥0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−1     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81" t="-1567" b="-13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46F1F2C-E6B1-4589-9D43-FFD6CDAEF635}"/>
                  </a:ext>
                </a:extLst>
              </p14:cNvPr>
              <p14:cNvContentPartPr/>
              <p14:nvPr/>
            </p14:nvContentPartPr>
            <p14:xfrm>
              <a:off x="823680" y="2548080"/>
              <a:ext cx="3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46F1F2C-E6B1-4589-9D43-FFD6CDAEF6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320" y="2538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6688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5"/>
                <a:ext cx="8229600" cy="12241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≥0,⇒∆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5"/>
                <a:ext cx="8229600" cy="122413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5"/>
              <p:cNvSpPr txBox="1">
                <a:spLocks/>
              </p:cNvSpPr>
              <p:nvPr/>
            </p:nvSpPr>
            <p:spPr bwMode="auto">
              <a:xfrm>
                <a:off x="457200" y="3356992"/>
                <a:ext cx="8229600" cy="1224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kumimoji="0" lang="en-US" altLang="zh-CN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=−2,</m:t>
                      </m:r>
                      <m:sSub>
                        <m:sSub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&lt;0,⇒∆</m:t>
                      </m:r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7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356992"/>
                <a:ext cx="8229600" cy="12241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/>
              <p:cNvSpPr txBox="1">
                <a:spLocks/>
              </p:cNvSpPr>
              <p:nvPr/>
            </p:nvSpPr>
            <p:spPr bwMode="auto">
              <a:xfrm>
                <a:off x="476854" y="4725144"/>
                <a:ext cx="8229600" cy="72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⇒∆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8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854" y="4725144"/>
                <a:ext cx="8229600" cy="720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5"/>
              <p:cNvSpPr txBox="1">
                <a:spLocks/>
              </p:cNvSpPr>
              <p:nvPr/>
            </p:nvSpPr>
            <p:spPr bwMode="auto">
              <a:xfrm>
                <a:off x="539552" y="5733257"/>
                <a:ext cx="8229600" cy="72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zh-CN" altLang="en-US" b="0" i="1">
                        <a:latin typeface="Cambria Math" panose="02040503050406030204" pitchFamily="18" charset="0"/>
                      </a:rPr>
                      <m:t>收敛</m:t>
                    </m:r>
                  </m:oMath>
                </a14:m>
                <a:r>
                  <a:rPr kumimoji="0" lang="zh-CN" altLang="en-US" b="0" dirty="0"/>
                  <a:t>到常数，</a:t>
                </a:r>
                <a14:m>
                  <m:oMath xmlns:m="http://schemas.openxmlformats.org/officeDocument/2006/math">
                    <m:r>
                      <a:rPr kumimoji="0" lang="zh-CN" altLang="en-US" b="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9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5733257"/>
                <a:ext cx="8229600" cy="720080"/>
              </a:xfrm>
              <a:prstGeom prst="rect">
                <a:avLst/>
              </a:prstGeom>
              <a:blipFill rotWithShape="0">
                <a:blip r:embed="rId5"/>
                <a:stretch>
                  <a:fillRect t="-100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214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134</a:t>
            </a:fld>
            <a:endParaRPr lang="en-US" altLang="zh-CN"/>
          </a:p>
        </p:txBody>
      </p:sp>
      <p:sp>
        <p:nvSpPr>
          <p:cNvPr id="9" name="内容占位符 5"/>
          <p:cNvSpPr txBox="1">
            <a:spLocks/>
          </p:cNvSpPr>
          <p:nvPr/>
        </p:nvSpPr>
        <p:spPr bwMode="auto">
          <a:xfrm>
            <a:off x="611560" y="1844824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b="0" dirty="0"/>
              <a:t>吸引子分析</a:t>
            </a:r>
            <a:endParaRPr kumimoji="0" lang="en-US" altLang="zh-CN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5"/>
              <p:cNvSpPr txBox="1">
                <a:spLocks/>
              </p:cNvSpPr>
              <p:nvPr/>
            </p:nvSpPr>
            <p:spPr bwMode="auto">
              <a:xfrm>
                <a:off x="289264" y="3244168"/>
                <a:ext cx="8892480" cy="72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0" lang="zh-CN" altLang="en-US" b="0" dirty="0">
                    <a:latin typeface="Cambria Math" panose="02040503050406030204" pitchFamily="18" charset="0"/>
                  </a:rPr>
                  <a:t>（</a:t>
                </a:r>
                <a:r>
                  <a:rPr kumimoji="0" lang="en-US" altLang="zh-CN" b="0" dirty="0">
                    <a:latin typeface="Cambria Math" panose="02040503050406030204" pitchFamily="18" charset="0"/>
                  </a:rPr>
                  <a:t>a</a:t>
                </a:r>
                <a:r>
                  <a:rPr kumimoji="0" lang="zh-CN" altLang="en-US" b="0" dirty="0">
                    <a:latin typeface="Cambria Math" panose="020405030504060302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𝑜𝑟</m:t>
                    </m:r>
                    <m:sSub>
                      <m:sSub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12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264" y="3244168"/>
                <a:ext cx="8892480" cy="720080"/>
              </a:xfrm>
              <a:prstGeom prst="rect">
                <a:avLst/>
              </a:prstGeom>
              <a:blipFill rotWithShape="0">
                <a:blip r:embed="rId2"/>
                <a:stretch>
                  <a:fillRect l="-1371" t="-110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5"/>
              <p:cNvSpPr txBox="1">
                <a:spLocks/>
              </p:cNvSpPr>
              <p:nvPr/>
            </p:nvSpPr>
            <p:spPr bwMode="auto">
              <a:xfrm>
                <a:off x="258812" y="4233322"/>
                <a:ext cx="8229600" cy="72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0" lang="zh-CN" altLang="en-US" b="0" dirty="0">
                    <a:latin typeface="Cambria Math" panose="02040503050406030204" pitchFamily="18" charset="0"/>
                  </a:rPr>
                  <a:t>（</a:t>
                </a:r>
                <a:r>
                  <a:rPr kumimoji="0" lang="en-US" altLang="zh-CN" b="0" dirty="0">
                    <a:latin typeface="Cambria Math" panose="02040503050406030204" pitchFamily="18" charset="0"/>
                  </a:rPr>
                  <a:t>b</a:t>
                </a:r>
                <a:r>
                  <a:rPr kumimoji="0" lang="zh-CN" altLang="en-US" b="0" dirty="0">
                    <a:latin typeface="Cambria Math" panose="020405030504060302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−1,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13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812" y="4233322"/>
                <a:ext cx="8229600" cy="720080"/>
              </a:xfrm>
              <a:prstGeom prst="rect">
                <a:avLst/>
              </a:prstGeom>
              <a:blipFill rotWithShape="0">
                <a:blip r:embed="rId3"/>
                <a:stretch>
                  <a:fillRect l="-1481" t="-109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圆角矩形标注 15"/>
          <p:cNvSpPr/>
          <p:nvPr/>
        </p:nvSpPr>
        <p:spPr>
          <a:xfrm>
            <a:off x="6948264" y="2348880"/>
            <a:ext cx="1902040" cy="621650"/>
          </a:xfrm>
          <a:prstGeom prst="wedgeRoundRectCallout">
            <a:avLst>
              <a:gd name="adj1" fmla="val -24149"/>
              <a:gd name="adj2" fmla="val 1115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稳态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7009897" y="4643512"/>
            <a:ext cx="1902040" cy="621650"/>
          </a:xfrm>
          <a:prstGeom prst="wedgeRoundRectCallout">
            <a:avLst>
              <a:gd name="adj1" fmla="val -133560"/>
              <a:gd name="adj2" fmla="val -389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稳态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96403" y="5925792"/>
                <a:ext cx="64087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结论</m:t>
                    </m:r>
                  </m:oMath>
                </a14:m>
                <a:r>
                  <a:rPr lang="zh-CN" altLang="en-US" dirty="0"/>
                  <a:t>仍成立，而且收敛过程更快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03" y="5925792"/>
                <a:ext cx="6408742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5116" r="-951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1408" y="2642926"/>
                <a:ext cx="28868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zh-CN" altLang="en-US" b="0" i="1">
                        <a:latin typeface="Cambria Math" panose="02040503050406030204" pitchFamily="18" charset="0"/>
                      </a:rPr>
                      <m:t>∆</m:t>
                    </m:r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0" lang="zh-CN" altLang="en-US" b="0" dirty="0"/>
                  <a:t>对应于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08" y="2642926"/>
                <a:ext cx="2886881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6471" r="-3383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906672" y="1869756"/>
                <a:ext cx="37700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0" lang="en-US" altLang="zh-C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0"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0" lang="en-US" altLang="zh-C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72" y="1869756"/>
                <a:ext cx="377007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45EB91C-27C9-4EC8-94C1-A8AE603AE677}"/>
                  </a:ext>
                </a:extLst>
              </p14:cNvPr>
              <p14:cNvContentPartPr/>
              <p14:nvPr/>
            </p14:nvContentPartPr>
            <p14:xfrm>
              <a:off x="823680" y="2548080"/>
              <a:ext cx="3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45EB91C-27C9-4EC8-94C1-A8AE603AE6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320" y="2538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10547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88330"/>
                <a:ext cx="8229600" cy="4281339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按同步方式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定理：对离散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Hopfield</a:t>
                </a:r>
                <a:r>
                  <a:rPr lang="zh-CN" altLang="en-US" dirty="0"/>
                  <a:t>网络，若按同步方式调整状态，且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连接权值矩阵非负定对称</a:t>
                </a:r>
                <a:r>
                  <a:rPr lang="zh-CN" altLang="en-US" dirty="0"/>
                  <a:t>，则对于任意初态，网络最终都将收敛到一个吸引子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88330"/>
                <a:ext cx="8229600" cy="4281339"/>
              </a:xfrm>
              <a:blipFill>
                <a:blip r:embed="rId3"/>
                <a:stretch>
                  <a:fillRect l="-1481" t="-1422" r="-815" b="-9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55576" y="6094740"/>
                <a:ext cx="30117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)≤0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6094740"/>
                <a:ext cx="301172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72000" y="6094740"/>
                <a:ext cx="36866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W</a:t>
                </a:r>
                <a:r>
                  <a:rPr lang="zh-CN" altLang="en-US" dirty="0"/>
                  <a:t>非负定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⇒∆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094740"/>
                <a:ext cx="3686650" cy="523220"/>
              </a:xfrm>
              <a:prstGeom prst="rect">
                <a:avLst/>
              </a:prstGeom>
              <a:blipFill>
                <a:blip r:embed="rId5"/>
                <a:stretch>
                  <a:fillRect l="-3306" t="-16279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3C20D42-AE99-4E67-8784-5E4802C83220}"/>
                  </a:ext>
                </a:extLst>
              </p14:cNvPr>
              <p14:cNvContentPartPr/>
              <p14:nvPr/>
            </p14:nvContentPartPr>
            <p14:xfrm>
              <a:off x="699840" y="2614680"/>
              <a:ext cx="36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3C20D42-AE99-4E67-8784-5E4802C832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480" y="26053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8787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136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717560"/>
            <a:ext cx="8229600" cy="4281339"/>
          </a:xfrm>
        </p:spPr>
        <p:txBody>
          <a:bodyPr/>
          <a:lstStyle/>
          <a:p>
            <a:r>
              <a:rPr lang="zh-CN" altLang="en-US" b="0" dirty="0"/>
              <a:t>能量函数的物理意义：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在那些渐近稳定点的吸引域内，离吸引点越远的状态，所具有的能量越大，由于能量函数的单调下降特性，保证状态运动能从远离吸引点处，不断趋于吸引点，直到达到稳定点（局部能量极小点）。</a:t>
            </a:r>
            <a:endParaRPr lang="en-US" altLang="zh-CN" dirty="0"/>
          </a:p>
          <a:p>
            <a:pPr marL="0" indent="0">
              <a:buNone/>
            </a:pPr>
            <a:endParaRPr lang="en-US" altLang="zh-CN" b="0" dirty="0"/>
          </a:p>
          <a:p>
            <a:pPr marL="0" indent="0">
              <a:buNone/>
            </a:pPr>
            <a:r>
              <a:rPr lang="zh-CN" altLang="en-US" dirty="0"/>
              <a:t>注意：能量函数的选择，只是保证系统稳定和渐近稳定的充分条件，而不是必要条件，能量函数的选择也不是唯一的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18476808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网络能量函数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137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4033"/>
            <a:ext cx="5616624" cy="44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69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557808"/>
            <a:ext cx="8507289" cy="1143000"/>
          </a:xfrm>
        </p:spPr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网络能量极小点的设计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422108" y="1700808"/>
            <a:ext cx="8291264" cy="48965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b="1" dirty="0"/>
              <a:t>只有当网络的能量极小点可被选择和设定时，网络所具有的能力才能发挥作用。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b="1" dirty="0"/>
              <a:t>能量极小点的分布是由网络的连接权值和阈值所决定的。因此设计能量极小点的核心就是如何获取一组合适的参数值。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b="1" dirty="0"/>
              <a:t>有两种方法供选择：</a:t>
            </a:r>
          </a:p>
          <a:p>
            <a:r>
              <a:rPr lang="en-US" altLang="zh-CN" sz="2400" b="1" dirty="0"/>
              <a:t>(1)</a:t>
            </a:r>
            <a:r>
              <a:rPr lang="zh-CN" altLang="en-US" sz="2400" b="1" dirty="0"/>
              <a:t>根据求解问题的要求直接设计出所需要的连接枚值</a:t>
            </a:r>
          </a:p>
          <a:p>
            <a:r>
              <a:rPr lang="en-US" altLang="zh-CN" sz="2400" b="1" dirty="0"/>
              <a:t>(2)</a:t>
            </a:r>
            <a:r>
              <a:rPr lang="zh-CN" altLang="en-US" sz="2400" b="1" dirty="0"/>
              <a:t>通过提供的附加机制来训练网络，使其自动调整连接权值，产生期望的能量极小点。</a:t>
            </a:r>
          </a:p>
          <a:p>
            <a:r>
              <a:rPr lang="zh-CN" altLang="en-US" sz="2400" b="1" dirty="0"/>
              <a:t>前者为静态学习方法，对于一个具体应用而言，权矩阵为定常矩阵、如</a:t>
            </a:r>
            <a:r>
              <a:rPr lang="en-US" altLang="zh-CN" sz="2400" b="1" dirty="0"/>
              <a:t>TSP</a:t>
            </a:r>
            <a:r>
              <a:rPr lang="zh-CN" altLang="en-US" sz="2400" b="1" dirty="0"/>
              <a:t>求解等。后者为动态学习方法，如联想记忆等。</a:t>
            </a:r>
            <a:r>
              <a:rPr lang="zh-CN" altLang="en-US" sz="2000" b="1" dirty="0"/>
              <a:t> 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E5ABFD7-E1E0-4E49-9496-7DBA3F74EE01}"/>
                  </a:ext>
                </a:extLst>
              </p14:cNvPr>
              <p14:cNvContentPartPr/>
              <p14:nvPr/>
            </p14:nvContentPartPr>
            <p14:xfrm>
              <a:off x="4543200" y="1866960"/>
              <a:ext cx="3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E5ABFD7-E1E0-4E49-9496-7DBA3F74EE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3840" y="1857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270299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879792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连接权设计 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Hebb</a:t>
                </a:r>
                <a:r>
                  <a:rPr lang="zh-CN" altLang="en-US" dirty="0"/>
                  <a:t>规则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b="0" dirty="0"/>
                  <a:t>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=1,2,⋯,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矩阵形式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𝑚𝐼</m:t>
                          </m:r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1,1,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⋯,1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879792"/>
              </a:xfrm>
              <a:blipFill rotWithShape="0">
                <a:blip r:embed="rId3"/>
                <a:stretch>
                  <a:fillRect l="-1481" t="-1750" b="-3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221359" y="4365104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满足对称性要求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ED3EE82-CF56-431C-A709-B58F3D3B2BE7}"/>
                  </a:ext>
                </a:extLst>
              </p14:cNvPr>
              <p14:cNvContentPartPr/>
              <p14:nvPr/>
            </p14:nvContentPartPr>
            <p14:xfrm>
              <a:off x="4540680" y="1566360"/>
              <a:ext cx="850320" cy="5101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ED3EE82-CF56-431C-A709-B58F3D3B2B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1320" y="1557000"/>
                <a:ext cx="869040" cy="5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72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600240" y="1852786"/>
                <a:ext cx="6552729" cy="428133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+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00240" y="1852786"/>
                <a:ext cx="6552729" cy="428133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51520" y="3785707"/>
            <a:ext cx="23487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RBF</a:t>
            </a:r>
            <a:r>
              <a:rPr lang="zh-CN" altLang="en-US" sz="2100" dirty="0"/>
              <a:t>神经网络逼近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25" y="1600159"/>
            <a:ext cx="3810330" cy="228619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神经网络建模</a:t>
            </a:r>
          </a:p>
        </p:txBody>
      </p:sp>
    </p:spTree>
    <p:extLst>
      <p:ext uri="{BB962C8B-B14F-4D97-AF65-F5344CB8AC3E}">
        <p14:creationId xmlns:p14="http://schemas.microsoft.com/office/powerpoint/2010/main" val="174141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281339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b="0" dirty="0">
                    <a:solidFill>
                      <a:srgbClr val="FF0000"/>
                    </a:solidFill>
                  </a:rPr>
                  <a:t>吸引子分析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b="0" dirty="0"/>
                  <a:t>样本两两正交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𝑚𝐼</m:t>
                              </m:r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281339"/>
              </a:xfrm>
              <a:blipFill>
                <a:blip r:embed="rId3"/>
                <a:stretch>
                  <a:fillRect l="-1259" t="-1852" b="-13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8291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28133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b="0" dirty="0"/>
                  <a:t>个样本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不是</m:t>
                    </m:r>
                  </m:oMath>
                </a14:m>
                <a:r>
                  <a:rPr lang="zh-CN" altLang="en-US" b="0" dirty="0"/>
                  <a:t>两两正交，且设内积为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281339"/>
              </a:xfrm>
              <a:blipFill>
                <a:blip r:embed="rId3"/>
                <a:stretch>
                  <a:fillRect l="-1259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04248" y="1835631"/>
                <a:ext cx="2217658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1835631"/>
                <a:ext cx="2217658" cy="6415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950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56792"/>
                <a:ext cx="8229600" cy="53012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取第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个元素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若能使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有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b="0" dirty="0"/>
                  <a:t>网络吸引子。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56792"/>
                <a:ext cx="8229600" cy="5301208"/>
              </a:xfrm>
              <a:blipFill rotWithShape="0">
                <a:blip r:embed="rId3"/>
                <a:stretch>
                  <a:fillRect l="-1481" t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716016" y="4725144"/>
                <a:ext cx="484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725144"/>
                <a:ext cx="48442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027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3457"/>
            <a:ext cx="8229600" cy="1143000"/>
          </a:xfrm>
        </p:spPr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0553" y="1248867"/>
                <a:ext cx="8229600" cy="54726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>
                    <a:latin typeface="Cambria Math" panose="02040503050406030204" pitchFamily="18" charset="0"/>
                  </a:rPr>
                  <a:t>保证所有样本为吸引子的充分条件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b="0" dirty="0"/>
                  <a:t>样本满足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,0&lt;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充分条件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0553" y="1248867"/>
                <a:ext cx="8229600" cy="5472608"/>
              </a:xfrm>
              <a:blipFill rotWithShape="0">
                <a:blip r:embed="rId3"/>
                <a:stretch>
                  <a:fillRect l="-1556" t="-1559" b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8B1AD77-A750-44A7-8DB5-BDA44ADAD1C7}"/>
                  </a:ext>
                </a:extLst>
              </p14:cNvPr>
              <p14:cNvContentPartPr/>
              <p14:nvPr/>
            </p14:nvContentPartPr>
            <p14:xfrm>
              <a:off x="4543200" y="1866960"/>
              <a:ext cx="3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8B1AD77-A750-44A7-8DB5-BDA44ADAD1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3840" y="1857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4688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77689" y="1556792"/>
                <a:ext cx="8686800" cy="516468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记忆容量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给定网络结构参数下，保证联想功能正确，网络所能存储的最大样本数</a:t>
                </a:r>
                <a:endParaRPr lang="en-US" altLang="zh-CN" dirty="0"/>
              </a:p>
              <a:p>
                <a:r>
                  <a:rPr lang="zh-CN" altLang="en-US" dirty="0"/>
                  <a:t>样本本身不仅应为吸引子，而且具有一定的吸引域</a:t>
                </a:r>
                <a:endParaRPr lang="en-US" altLang="zh-CN" dirty="0"/>
              </a:p>
              <a:p>
                <a:r>
                  <a:rPr lang="zh-CN" altLang="en-US" dirty="0"/>
                  <a:t>不仅与节点数量有关，而且与连接权值设计有关</a:t>
                </a:r>
                <a:endParaRPr lang="en-US" altLang="zh-CN" dirty="0"/>
              </a:p>
              <a:p>
                <a:r>
                  <a:rPr lang="zh-CN" altLang="en-US" dirty="0"/>
                  <a:t>与样本本身的性质有关，输入样本正交，可获得最大容量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≤0.15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Hopfield 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为网络</a:t>
                </a:r>
                <a:r>
                  <a:rPr lang="zh-CN" altLang="en-US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节点数量）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&lt;0.5</m:t>
                        </m:r>
                      </m:e>
                    </m:d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样本随机分布理论分析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77689" y="1556792"/>
                <a:ext cx="8686800" cy="5164683"/>
              </a:xfrm>
              <a:blipFill>
                <a:blip r:embed="rId3"/>
                <a:stretch>
                  <a:fillRect l="-1263" t="-1179" r="-912" b="-3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FD31771-9E0F-4A76-ABD2-680376521580}"/>
                  </a:ext>
                </a:extLst>
              </p14:cNvPr>
              <p14:cNvContentPartPr/>
              <p14:nvPr/>
            </p14:nvContentPartPr>
            <p14:xfrm>
              <a:off x="2074320" y="3008880"/>
              <a:ext cx="715680" cy="62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FD31771-9E0F-4A76-ABD2-6803765215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4960" y="2999520"/>
                <a:ext cx="73440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6036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改进权值来提高记忆容量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b="0" dirty="0"/>
                  <a:t>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构成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b="0" dirty="0"/>
                  <a:t>阶矩阵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−1)×(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  <a:blipFill>
                <a:blip r:embed="rId3"/>
                <a:stretch>
                  <a:fillRect l="-1259" t="-1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5408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b="0" dirty="0">
                    <a:latin typeface="Cambria Math" panose="02040503050406030204" pitchFamily="18" charset="0"/>
                  </a:rPr>
                  <a:t>设计权值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</a:rPr>
                  <a:t>和阈值向量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值域空间的正交基</a:t>
                </a:r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𝑊𝑢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  <a:blipFill rotWithShape="0">
                <a:blip r:embed="rId3"/>
                <a:stretch>
                  <a:fillRect l="-1111" t="-1340" b="-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8428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1"/>
                <a:ext cx="8229600" cy="26475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对任一样本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对第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b="0" dirty="0"/>
                  <a:t>个样本</a:t>
                </a:r>
                <a:r>
                  <a:rPr lang="en-US" altLang="zh-CN" sz="2400" b="0" dirty="0"/>
                  <a:t>,</a:t>
                </a:r>
                <a:r>
                  <a:rPr lang="zh-CN" altLang="en-US" sz="2400" b="0" dirty="0"/>
                  <a:t>有</a:t>
                </a:r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1"/>
                <a:ext cx="8229600" cy="2647544"/>
              </a:xfrm>
              <a:blipFill rotWithShape="0">
                <a:blip r:embed="rId3"/>
                <a:stretch>
                  <a:fillRect l="-1111"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79512" y="4725144"/>
            <a:ext cx="850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所有样本都是吸引子，而并不要求两两正交</a:t>
            </a:r>
            <a:endParaRPr lang="en-US" altLang="zh-CN" dirty="0"/>
          </a:p>
          <a:p>
            <a:r>
              <a:rPr lang="zh-CN" altLang="en-US" dirty="0"/>
              <a:t>提高了网络记忆容量</a:t>
            </a:r>
          </a:p>
        </p:txBody>
      </p:sp>
    </p:spTree>
    <p:extLst>
      <p:ext uri="{BB962C8B-B14F-4D97-AF65-F5344CB8AC3E}">
        <p14:creationId xmlns:p14="http://schemas.microsoft.com/office/powerpoint/2010/main" val="34922990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例：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=1,2,3,4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连接权矩阵（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Hebb</a:t>
                </a:r>
                <a:r>
                  <a:rPr lang="zh-CN" altLang="en-US" sz="2400" dirty="0"/>
                  <a:t>规则）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=4,⇔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  <a:blipFill rotWithShape="0">
                <a:blip r:embed="rId3"/>
                <a:stretch>
                  <a:fillRect l="-1111" t="-1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3477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0"/>
                <a:ext cx="8928992" cy="500391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b="0" dirty="0"/>
                  <a:t>假定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异步方式</a:t>
                </a:r>
                <a:r>
                  <a:rPr lang="en-US" altLang="zh-CN" sz="2400" dirty="0"/>
                  <a:t>(1,2,3,4)</a:t>
                </a:r>
                <a:r>
                  <a:rPr lang="zh-CN" altLang="en-US" sz="2400" dirty="0"/>
                  <a:t>调整演变网络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0"/>
                <a:ext cx="8928992" cy="5003915"/>
              </a:xfrm>
              <a:blipFill>
                <a:blip r:embed="rId3"/>
                <a:stretch>
                  <a:fillRect l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563888" y="162880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吸引子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37269" y="171756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吸引子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6"/>
              <p:cNvSpPr txBox="1"/>
              <p:nvPr/>
            </p:nvSpPr>
            <p:spPr>
              <a:xfrm>
                <a:off x="6353307" y="5833130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07" y="5833130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536" t="-13483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AC987A5-274F-4B10-8C94-101776528B5C}"/>
                  </a:ext>
                </a:extLst>
              </p14:cNvPr>
              <p14:cNvContentPartPr/>
              <p14:nvPr/>
            </p14:nvContentPartPr>
            <p14:xfrm>
              <a:off x="2790720" y="3019320"/>
              <a:ext cx="36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AC987A5-274F-4B10-8C94-101776528B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1360" y="3009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40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3528" y="1774094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考虑第</a:t>
            </a:r>
            <a:r>
              <a:rPr lang="en-US" altLang="zh-CN" dirty="0"/>
              <a:t>III</a:t>
            </a:r>
            <a:r>
              <a:rPr lang="zh-CN" altLang="en-US" dirty="0"/>
              <a:t>类系统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406691" y="1610441"/>
                <a:ext cx="5012141" cy="989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691" y="1610441"/>
                <a:ext cx="5012141" cy="989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21038" y="2632320"/>
                <a:ext cx="7478329" cy="564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辨识模型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)]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" y="2632320"/>
                <a:ext cx="7478329" cy="564065"/>
              </a:xfrm>
              <a:prstGeom prst="rect">
                <a:avLst/>
              </a:prstGeom>
              <a:blipFill rotWithShape="0">
                <a:blip r:embed="rId3"/>
                <a:stretch>
                  <a:fillRect l="-1713" t="-15217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74032" y="3395101"/>
                <a:ext cx="62983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辨识模型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2" y="3395101"/>
                <a:ext cx="6298391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033" t="-16279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3557" y="4103208"/>
                <a:ext cx="5554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7" y="4103208"/>
                <a:ext cx="555414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21038" y="4747677"/>
                <a:ext cx="4098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" y="4747677"/>
                <a:ext cx="409836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4788024" y="4782335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网络结构取</a:t>
            </a:r>
            <a:r>
              <a:rPr lang="en-US" altLang="zh-CN" dirty="0">
                <a:cs typeface="Times New Roman" panose="02020603050405020304" pitchFamily="18" charset="0"/>
              </a:rPr>
              <a:t>2-5-1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57200" y="5504271"/>
                <a:ext cx="6550704" cy="904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−0.5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0.5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504271"/>
                <a:ext cx="6550704" cy="9049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5813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1"/>
                <a:ext cx="8928992" cy="29355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b="0" dirty="0"/>
                  <a:t>假定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1 −1 −1− 1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异步方式</a:t>
                </a:r>
                <a:r>
                  <a:rPr lang="en-US" altLang="zh-CN" sz="2400" dirty="0"/>
                  <a:t>(1,2,3,4)</a:t>
                </a:r>
                <a:r>
                  <a:rPr lang="zh-CN" altLang="en-US" sz="2400" dirty="0"/>
                  <a:t>调整演变网络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=−1,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1"/>
                <a:ext cx="8928992" cy="2935576"/>
              </a:xfrm>
              <a:blipFill>
                <a:blip r:embed="rId3"/>
                <a:stretch>
                  <a:fillRect l="-1093" t="-2287" b="-12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23341" y="4509120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41" y="4509120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536" t="-1363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62F0598-4708-4906-867C-060729C13A65}"/>
                  </a:ext>
                </a:extLst>
              </p14:cNvPr>
              <p14:cNvContentPartPr/>
              <p14:nvPr/>
            </p14:nvContentPartPr>
            <p14:xfrm>
              <a:off x="2762280" y="2971800"/>
              <a:ext cx="1467000" cy="2764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62F0598-4708-4906-867C-060729C13A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2920" y="2962440"/>
                <a:ext cx="1485720" cy="2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4489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b="0" dirty="0"/>
                  <a:t>假定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 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异步方式</a:t>
                </a:r>
                <a:r>
                  <a:rPr lang="en-US" altLang="zh-CN" sz="2400" dirty="0"/>
                  <a:t>(1,2,3,4)</a:t>
                </a:r>
                <a:r>
                  <a:rPr lang="zh-CN" altLang="en-US" sz="2400" dirty="0"/>
                  <a:t>调整演变网络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=2,3,4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1 −1 −1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=1,3,4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−1 −1 −1 −1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  <a:blipFill rotWithShape="0">
                <a:blip r:embed="rId3"/>
                <a:stretch>
                  <a:fillRect l="-1093" t="-1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70752" y="2533737"/>
            <a:ext cx="366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与两个吸引子的海明距离都为</a:t>
            </a:r>
            <a:r>
              <a:rPr lang="en-US" altLang="zh-CN" sz="2000" dirty="0"/>
              <a:t>2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"/>
              <p:cNvSpPr txBox="1"/>
              <p:nvPr/>
            </p:nvSpPr>
            <p:spPr>
              <a:xfrm>
                <a:off x="6998189" y="5997802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89" y="5997802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863" t="-13483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837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b="0" dirty="0"/>
                  <a:t>假定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 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异步方式</a:t>
                </a:r>
                <a:r>
                  <a:rPr lang="en-US" altLang="zh-CN" sz="2400" dirty="0"/>
                  <a:t>(3,4,1,2)</a:t>
                </a:r>
                <a:r>
                  <a:rPr lang="zh-CN" altLang="en-US" sz="2400" dirty="0"/>
                  <a:t>调整演变网络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=1,2,4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1 −1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=1,3,4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  <a:blipFill>
                <a:blip r:embed="rId3"/>
                <a:stretch>
                  <a:fillRect l="-1093" t="-1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70752" y="2533737"/>
            <a:ext cx="366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与两个吸引子的海明距离都为</a:t>
            </a:r>
            <a:r>
              <a:rPr lang="en-US" altLang="zh-CN" sz="2000" dirty="0"/>
              <a:t>2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"/>
              <p:cNvSpPr txBox="1"/>
              <p:nvPr/>
            </p:nvSpPr>
            <p:spPr>
              <a:xfrm>
                <a:off x="6203504" y="5980535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504" y="5980535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885" t="-12360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5078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/>
                  <a:t>按同步方式调整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1 −1 −1− 1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−1 −1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1 −1 −1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  <a:blipFill rotWithShape="0">
                <a:blip r:embed="rId3"/>
                <a:stretch>
                  <a:fillRect l="-1093" t="-1015" b="-2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51716" y="2780928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716" y="2780928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863" t="-12360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"/>
              <p:cNvSpPr txBox="1"/>
              <p:nvPr/>
            </p:nvSpPr>
            <p:spPr>
              <a:xfrm>
                <a:off x="7101030" y="4518345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030" y="4518345"/>
                <a:ext cx="1863459" cy="541110"/>
              </a:xfrm>
              <a:prstGeom prst="rect">
                <a:avLst/>
              </a:prstGeom>
              <a:blipFill>
                <a:blip r:embed="rId5"/>
                <a:stretch>
                  <a:fillRect l="-6863" t="-12360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6"/>
          <p:cNvSpPr txBox="1"/>
          <p:nvPr/>
        </p:nvSpPr>
        <p:spPr>
          <a:xfrm>
            <a:off x="7620000" y="586121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振荡</a:t>
            </a:r>
          </a:p>
        </p:txBody>
      </p:sp>
    </p:spTree>
    <p:extLst>
      <p:ext uri="{BB962C8B-B14F-4D97-AF65-F5344CB8AC3E}">
        <p14:creationId xmlns:p14="http://schemas.microsoft.com/office/powerpoint/2010/main" val="14133864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-108520" y="1717561"/>
                <a:ext cx="9361040" cy="342250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08520" y="1717561"/>
                <a:ext cx="9361040" cy="3422504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365104"/>
            <a:ext cx="3168352" cy="24928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199" y="4365104"/>
            <a:ext cx="3366001" cy="24928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E4370DE-8FD8-41C5-B317-9D70CFF45336}"/>
                  </a:ext>
                </a:extLst>
              </p14:cNvPr>
              <p14:cNvContentPartPr/>
              <p14:nvPr/>
            </p14:nvContentPartPr>
            <p14:xfrm>
              <a:off x="6267960" y="2447640"/>
              <a:ext cx="2819160" cy="11228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E4370DE-8FD8-41C5-B317-9D70CFF453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600" y="2438280"/>
                <a:ext cx="2837880" cy="11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6281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1216" y="4749086"/>
                <a:ext cx="8229600" cy="197239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1216" y="4749086"/>
                <a:ext cx="8229600" cy="197239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661675" y="1926393"/>
            <a:ext cx="792088" cy="345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61675" y="2704316"/>
            <a:ext cx="792088" cy="333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61675" y="4061539"/>
            <a:ext cx="79208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693447" y="1494346"/>
                <a:ext cx="618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47" y="1494346"/>
                <a:ext cx="618503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748467" y="2288238"/>
                <a:ext cx="618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467" y="2288238"/>
                <a:ext cx="618503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748467" y="3661429"/>
                <a:ext cx="618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467" y="3661429"/>
                <a:ext cx="618503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3893923" y="2790490"/>
            <a:ext cx="3600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694123" y="3013357"/>
            <a:ext cx="3600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4469987" y="3037455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469987" y="3222538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0" idx="1"/>
          </p:cNvCxnSpPr>
          <p:nvPr/>
        </p:nvCxnSpPr>
        <p:spPr>
          <a:xfrm>
            <a:off x="941595" y="2099331"/>
            <a:ext cx="7200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合并 25"/>
          <p:cNvSpPr/>
          <p:nvPr/>
        </p:nvSpPr>
        <p:spPr>
          <a:xfrm rot="16200000">
            <a:off x="6680655" y="1585951"/>
            <a:ext cx="1095042" cy="1483930"/>
          </a:xfrm>
          <a:prstGeom prst="flowChartMerg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>
            <a:stCxn id="26" idx="2"/>
          </p:cNvCxnSpPr>
          <p:nvPr/>
        </p:nvCxnSpPr>
        <p:spPr>
          <a:xfrm flipV="1">
            <a:off x="7970141" y="2313372"/>
            <a:ext cx="742987" cy="1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173843" y="2106604"/>
            <a:ext cx="0" cy="135120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173843" y="3438562"/>
            <a:ext cx="0" cy="983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73943" y="2488293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650007" y="2488293"/>
            <a:ext cx="0" cy="52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17" idx="0"/>
          </p:cNvCxnSpPr>
          <p:nvPr/>
        </p:nvCxnSpPr>
        <p:spPr>
          <a:xfrm>
            <a:off x="4073943" y="2488293"/>
            <a:ext cx="0" cy="302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7" idx="2"/>
          </p:cNvCxnSpPr>
          <p:nvPr/>
        </p:nvCxnSpPr>
        <p:spPr>
          <a:xfrm>
            <a:off x="4073943" y="3438562"/>
            <a:ext cx="0" cy="491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073943" y="393007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650007" y="3222538"/>
            <a:ext cx="0" cy="70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361975" y="3930070"/>
            <a:ext cx="0" cy="660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073943" y="459069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325971" y="2113875"/>
            <a:ext cx="0" cy="37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endCxn id="18" idx="0"/>
          </p:cNvCxnSpPr>
          <p:nvPr/>
        </p:nvCxnSpPr>
        <p:spPr>
          <a:xfrm>
            <a:off x="5874143" y="2688348"/>
            <a:ext cx="0" cy="32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8" idx="2"/>
          </p:cNvCxnSpPr>
          <p:nvPr/>
        </p:nvCxnSpPr>
        <p:spPr>
          <a:xfrm>
            <a:off x="5874143" y="3661429"/>
            <a:ext cx="0" cy="929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622115" y="4590690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0" idx="3"/>
          </p:cNvCxnSpPr>
          <p:nvPr/>
        </p:nvCxnSpPr>
        <p:spPr>
          <a:xfrm>
            <a:off x="2453763" y="2099332"/>
            <a:ext cx="4032448" cy="14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874143" y="2688348"/>
            <a:ext cx="612068" cy="15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endCxn id="11" idx="1"/>
          </p:cNvCxnSpPr>
          <p:nvPr/>
        </p:nvCxnSpPr>
        <p:spPr>
          <a:xfrm flipV="1">
            <a:off x="941595" y="2870886"/>
            <a:ext cx="720080" cy="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1" idx="3"/>
          </p:cNvCxnSpPr>
          <p:nvPr/>
        </p:nvCxnSpPr>
        <p:spPr>
          <a:xfrm>
            <a:off x="2453763" y="2870886"/>
            <a:ext cx="288032" cy="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" idx="1"/>
          </p:cNvCxnSpPr>
          <p:nvPr/>
        </p:nvCxnSpPr>
        <p:spPr>
          <a:xfrm>
            <a:off x="1013603" y="4235734"/>
            <a:ext cx="648072" cy="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" idx="3"/>
          </p:cNvCxnSpPr>
          <p:nvPr/>
        </p:nvCxnSpPr>
        <p:spPr>
          <a:xfrm flipV="1">
            <a:off x="2453763" y="4235734"/>
            <a:ext cx="288032" cy="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741795" y="2129843"/>
            <a:ext cx="0" cy="2105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581958" y="1612124"/>
                <a:ext cx="5383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58" y="1612124"/>
                <a:ext cx="53835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596340" y="2454758"/>
                <a:ext cx="5383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0" y="2454758"/>
                <a:ext cx="538353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617480" y="3843493"/>
                <a:ext cx="5479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80" y="3843493"/>
                <a:ext cx="547971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858660" y="3169083"/>
                <a:ext cx="3866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660" y="3169083"/>
                <a:ext cx="386644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3097575" y="3492248"/>
                <a:ext cx="4405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75" y="3492248"/>
                <a:ext cx="440569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3469439" y="2974749"/>
                <a:ext cx="5062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439" y="2974749"/>
                <a:ext cx="506292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4830026" y="2914471"/>
                <a:ext cx="4886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6" y="2914471"/>
                <a:ext cx="488659" cy="400110"/>
              </a:xfrm>
              <a:prstGeom prst="rect">
                <a:avLst/>
              </a:prstGeom>
              <a:blipFill rotWithShape="0"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6093811" y="3174804"/>
                <a:ext cx="4267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11" y="3174804"/>
                <a:ext cx="426720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8072457" y="1894456"/>
                <a:ext cx="498277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57" y="1894456"/>
                <a:ext cx="498277" cy="429220"/>
              </a:xfrm>
              <a:prstGeom prst="rect">
                <a:avLst/>
              </a:prstGeom>
              <a:blipFill rotWithShape="0">
                <a:blip r:embed="rId1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6520531" y="2026628"/>
                <a:ext cx="8755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31" y="2026628"/>
                <a:ext cx="875561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4109514" y="1703858"/>
                <a:ext cx="4934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14" y="1703858"/>
                <a:ext cx="493468" cy="400110"/>
              </a:xfrm>
              <a:prstGeom prst="rect">
                <a:avLst/>
              </a:prstGeom>
              <a:blipFill rotWithShape="0">
                <a:blip r:embed="rId1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07B90CE-74E4-4CE2-8152-BCD675ADD1E6}"/>
              </a:ext>
            </a:extLst>
          </p:cNvPr>
          <p:cNvSpPr txBox="1"/>
          <p:nvPr/>
        </p:nvSpPr>
        <p:spPr>
          <a:xfrm>
            <a:off x="6404826" y="3632542"/>
            <a:ext cx="2566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连续</a:t>
            </a:r>
            <a:r>
              <a:rPr lang="en-US" altLang="zh-CN" sz="2400" dirty="0"/>
              <a:t>Hopfield</a:t>
            </a:r>
            <a:r>
              <a:rPr lang="zh-CN" altLang="en-US" sz="2400" dirty="0"/>
              <a:t>网络</a:t>
            </a:r>
            <a:endParaRPr lang="en-US" altLang="zh-CN" sz="2400" dirty="0"/>
          </a:p>
          <a:p>
            <a:r>
              <a:rPr lang="zh-CN" altLang="en-US" sz="2400" dirty="0"/>
              <a:t>一个神经元节点</a:t>
            </a:r>
            <a:endParaRPr lang="en-US" altLang="zh-CN" sz="2400" dirty="0"/>
          </a:p>
          <a:p>
            <a:r>
              <a:rPr lang="zh-CN" altLang="en-US" sz="2400" dirty="0"/>
              <a:t>电路模型</a:t>
            </a:r>
          </a:p>
        </p:txBody>
      </p:sp>
    </p:spTree>
    <p:extLst>
      <p:ext uri="{BB962C8B-B14F-4D97-AF65-F5344CB8AC3E}">
        <p14:creationId xmlns:p14="http://schemas.microsoft.com/office/powerpoint/2010/main" val="256018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1354835"/>
                <a:ext cx="8229600" cy="50206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r">
                  <a:buNone/>
                </a:pPr>
                <a:endParaRPr lang="en-US" altLang="zh-CN" dirty="0"/>
              </a:p>
              <a:p>
                <a:pPr marL="0" indent="0" algn="r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1354835"/>
                <a:ext cx="8229600" cy="5020668"/>
              </a:xfrm>
              <a:blipFill>
                <a:blip r:embed="rId3"/>
                <a:stretch>
                  <a:fillRect b="-4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814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1354835"/>
                <a:ext cx="8229600" cy="502066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稳定性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定义连续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Hopfield</a:t>
                </a:r>
                <a:r>
                  <a:rPr lang="zh-CN" altLang="en-US" dirty="0"/>
                  <a:t>网络的能量函数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1354835"/>
                <a:ext cx="8229600" cy="5020668"/>
              </a:xfrm>
              <a:blipFill>
                <a:blip r:embed="rId3"/>
                <a:stretch>
                  <a:fillRect l="-1481" t="-1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52F01FA-F741-49E9-827E-972E883D8669}"/>
                  </a:ext>
                </a:extLst>
              </p14:cNvPr>
              <p14:cNvContentPartPr/>
              <p14:nvPr/>
            </p14:nvContentPartPr>
            <p14:xfrm>
              <a:off x="209160" y="3243240"/>
              <a:ext cx="1468440" cy="6750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52F01FA-F741-49E9-827E-972E883D86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800" y="3233880"/>
                <a:ext cx="1487160" cy="69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78398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158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07504" y="1700808"/>
            <a:ext cx="8928992" cy="4425355"/>
          </a:xfrm>
        </p:spPr>
        <p:txBody>
          <a:bodyPr/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）具有良好的收敛性；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）具有有限个平衡点；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）如果平衡点是稳定的，那么它也一定是渐进稳定的；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）渐进稳定平衡点为其能量函数的局部极小点；</a:t>
            </a:r>
          </a:p>
          <a:p>
            <a:r>
              <a:rPr lang="en-US" altLang="zh-CN" sz="2400" dirty="0"/>
              <a:t>5</a:t>
            </a:r>
            <a:r>
              <a:rPr lang="zh-CN" altLang="en-US" sz="2400" dirty="0"/>
              <a:t>）能将任意一组希望存储的正交化矢量综合为网络的渐进平衡点；</a:t>
            </a:r>
          </a:p>
          <a:p>
            <a:r>
              <a:rPr lang="en-US" altLang="zh-CN" sz="2400" dirty="0"/>
              <a:t>6</a:t>
            </a:r>
            <a:r>
              <a:rPr lang="zh-CN" altLang="en-US" sz="2400" dirty="0"/>
              <a:t>）网络的存储信息表现为神经元之间互连的分布式动态存储；</a:t>
            </a:r>
          </a:p>
          <a:p>
            <a:r>
              <a:rPr lang="en-US" altLang="zh-CN" sz="2400" dirty="0"/>
              <a:t>7</a:t>
            </a:r>
            <a:r>
              <a:rPr lang="zh-CN" altLang="en-US" sz="2400" dirty="0"/>
              <a:t>）网络以大规模、非线性、连续时间并行方式处理信息，其计算时间就是网络趋于平衡点的时间。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5297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159</a:t>
            </a:fld>
            <a:endParaRPr lang="en-US" altLang="zh-CN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251520" y="1556791"/>
            <a:ext cx="8229600" cy="48187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连续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lang="zh-CN" altLang="en-US" dirty="0"/>
              <a:t>网络用于组合优化计算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把最优化问题的目标函数转换成网络的能量函数，把问题的变量对应于网络的状态，网络达到稳定状态时，就是它的能量函数达到最小的时候，对应于优化问题的解。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网络的计算量不会随维数的增加发生指数性巨增，对于优化问题的快速计算特别有效</a:t>
            </a: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1C5916C-0809-42F4-886A-5A9818F67701}"/>
                  </a:ext>
                </a:extLst>
              </p14:cNvPr>
              <p14:cNvContentPartPr/>
              <p14:nvPr/>
            </p14:nvContentPartPr>
            <p14:xfrm>
              <a:off x="3131280" y="4802760"/>
              <a:ext cx="4940280" cy="148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1C5916C-0809-42F4-886A-5A9818F677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1920" y="4793400"/>
                <a:ext cx="4959000" cy="1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97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731" y="1412776"/>
            <a:ext cx="4500938" cy="51448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3568" y="6094738"/>
            <a:ext cx="4148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基于权值调整的</a:t>
            </a:r>
            <a:r>
              <a:rPr lang="en-US" altLang="zh-CN" dirty="0"/>
              <a:t>RBF</a:t>
            </a:r>
            <a:r>
              <a:rPr lang="zh-CN" altLang="en-US" dirty="0"/>
              <a:t>逼近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22493" y="3220380"/>
                <a:ext cx="3936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𝒌𝑻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𝟎𝟎𝟏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93" y="3220380"/>
                <a:ext cx="3936142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3677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160</a:t>
            </a:fld>
            <a:endParaRPr lang="en-US" altLang="zh-CN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251520" y="1556791"/>
            <a:ext cx="8229600" cy="48187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连续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lang="zh-CN" altLang="en-US" dirty="0"/>
              <a:t>网络用于优化计算一般步骤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）用罚函数法写出问题优化目标函数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）根据目标函数与</a:t>
            </a:r>
            <a:r>
              <a:rPr lang="en-US" altLang="zh-CN" dirty="0">
                <a:solidFill>
                  <a:schemeClr val="tx1"/>
                </a:solidFill>
              </a:rPr>
              <a:t>Hopfield</a:t>
            </a:r>
            <a:r>
              <a:rPr lang="zh-CN" altLang="en-US" dirty="0">
                <a:solidFill>
                  <a:schemeClr val="tx1"/>
                </a:solidFill>
              </a:rPr>
              <a:t>网络能量函数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确定连接权值系数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）写出网络动态方程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）选择合适初值，按网络动态演化直到收敛为止。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60ACB42-BA3D-4D66-A277-968DE6787286}"/>
                  </a:ext>
                </a:extLst>
              </p:cNvPr>
              <p:cNvSpPr/>
              <p:nvPr/>
            </p:nvSpPr>
            <p:spPr>
              <a:xfrm>
                <a:off x="472212" y="5736540"/>
                <a:ext cx="7941568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60ACB42-BA3D-4D66-A277-968DE6787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12" y="5736540"/>
                <a:ext cx="7941568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1FBDE47-B953-46EC-8DA2-2B1CB2947C0E}"/>
              </a:ext>
            </a:extLst>
          </p:cNvPr>
          <p:cNvSpPr txBox="1"/>
          <p:nvPr/>
        </p:nvSpPr>
        <p:spPr>
          <a:xfrm>
            <a:off x="473378" y="5301209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能量函数和网络动态关系：</a:t>
            </a:r>
          </a:p>
        </p:txBody>
      </p:sp>
    </p:spTree>
    <p:extLst>
      <p:ext uri="{BB962C8B-B14F-4D97-AF65-F5344CB8AC3E}">
        <p14:creationId xmlns:p14="http://schemas.microsoft.com/office/powerpoint/2010/main" val="7644443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7950" y="50800"/>
            <a:ext cx="2592388" cy="433388"/>
          </a:xfrm>
        </p:spPr>
        <p:txBody>
          <a:bodyPr/>
          <a:lstStyle/>
          <a:p>
            <a:pPr eaLnBrk="1" hangingPunct="1"/>
            <a:r>
              <a:rPr lang="zh-CN" altLang="en-US" dirty="0"/>
              <a:t>神经网络控制</a:t>
            </a:r>
          </a:p>
        </p:txBody>
      </p:sp>
      <p:sp>
        <p:nvSpPr>
          <p:cNvPr id="911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148263" y="50800"/>
            <a:ext cx="3816350" cy="433388"/>
          </a:xfrm>
        </p:spPr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10" name="Rectangle 1027"/>
          <p:cNvSpPr txBox="1">
            <a:spLocks noChangeArrowheads="1"/>
          </p:cNvSpPr>
          <p:nvPr/>
        </p:nvSpPr>
        <p:spPr>
          <a:xfrm>
            <a:off x="14916" y="632619"/>
            <a:ext cx="8385175" cy="720725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 旅行商问题（</a:t>
            </a: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Traveling Salesman Problem, TSP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91141" name="Rectangle 3"/>
          <p:cNvSpPr txBox="1">
            <a:spLocks noChangeArrowheads="1"/>
          </p:cNvSpPr>
          <p:nvPr/>
        </p:nvSpPr>
        <p:spPr bwMode="auto">
          <a:xfrm>
            <a:off x="0" y="1299588"/>
            <a:ext cx="9070976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已知：</a:t>
            </a:r>
          </a:p>
          <a:p>
            <a:pPr lvl="1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zh-CN" b="0" dirty="0">
                <a:solidFill>
                  <a:schemeClr val="tx2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b="0" dirty="0">
                <a:solidFill>
                  <a:schemeClr val="tx2"/>
                </a:solidFill>
                <a:cs typeface="Times New Roman" panose="02020603050405020304" pitchFamily="18" charset="0"/>
              </a:rPr>
              <a:t>个城市间的相互距离，现有一推销员必须遍访</a:t>
            </a:r>
            <a:r>
              <a:rPr lang="en-US" altLang="zh-CN" b="0" dirty="0">
                <a:solidFill>
                  <a:schemeClr val="tx2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b="0" dirty="0">
                <a:solidFill>
                  <a:schemeClr val="tx2"/>
                </a:solidFill>
                <a:cs typeface="Times New Roman" panose="02020603050405020304" pitchFamily="18" charset="0"/>
              </a:rPr>
              <a:t>个城市，并且每个城市只能访问一次，最后又必须返回出发城市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问题：</a:t>
            </a:r>
          </a:p>
          <a:p>
            <a:pPr lvl="1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如何安排对这些城市的访问顺序，可使其旅行路线的总长度最短？</a:t>
            </a:r>
            <a:endParaRPr lang="en-US" altLang="zh-CN" b="0" dirty="0">
              <a:solidFill>
                <a:schemeClr val="tx2"/>
              </a:solidFill>
              <a:latin typeface="隶书" panose="02010509060101010101" pitchFamily="49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20000"/>
              </a:lnSpc>
              <a:spcBef>
                <a:spcPct val="20000"/>
              </a:spcBef>
            </a:pPr>
            <a:endParaRPr lang="zh-CN" altLang="en-US" b="0" dirty="0">
              <a:solidFill>
                <a:schemeClr val="tx2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eaLnBrk="1" hangingPunct="1"/>
            <a:fld id="{AEC8263D-C83E-49F5-9D27-15B4902AF8A5}" type="slidenum">
              <a:rPr lang="zh-CN" altLang="en-US" sz="1200">
                <a:solidFill>
                  <a:srgbClr val="898989"/>
                </a:solidFill>
              </a:rPr>
              <a:pPr eaLnBrk="1" hangingPunct="1"/>
              <a:t>161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264" y="5521146"/>
            <a:ext cx="860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典型的组合优化问题，其可能的路径数目与城市数目</a:t>
            </a:r>
            <a:r>
              <a:rPr kumimoji="0"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N</a:t>
            </a:r>
            <a:r>
              <a:rPr kumimoji="0"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呈指数型增长的</a:t>
            </a:r>
            <a:endParaRPr kumimoji="0"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很多实际应用问题，经过简化处理后，均可化为旅行商问题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16606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7950" y="50800"/>
            <a:ext cx="2592388" cy="433388"/>
          </a:xfrm>
        </p:spPr>
        <p:txBody>
          <a:bodyPr/>
          <a:lstStyle/>
          <a:p>
            <a:pPr eaLnBrk="1" hangingPunct="1"/>
            <a:r>
              <a:rPr lang="zh-CN" altLang="en-US" dirty="0"/>
              <a:t>神经网络控制</a:t>
            </a:r>
          </a:p>
        </p:txBody>
      </p:sp>
      <p:sp>
        <p:nvSpPr>
          <p:cNvPr id="911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148263" y="50800"/>
            <a:ext cx="3816350" cy="433388"/>
          </a:xfrm>
        </p:spPr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10" name="Rectangle 1027"/>
          <p:cNvSpPr txBox="1">
            <a:spLocks noChangeArrowheads="1"/>
          </p:cNvSpPr>
          <p:nvPr/>
        </p:nvSpPr>
        <p:spPr>
          <a:xfrm>
            <a:off x="14916" y="632619"/>
            <a:ext cx="8385175" cy="720725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 旅行商问题（</a:t>
            </a: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Traveling Salesman Problem, TSP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41" name="Rectangle 3"/>
              <p:cNvSpPr txBox="1">
                <a:spLocks noChangeArrowheads="1"/>
              </p:cNvSpPr>
              <p:nvPr/>
            </p:nvSpPr>
            <p:spPr bwMode="auto">
              <a:xfrm>
                <a:off x="0" y="1299589"/>
                <a:ext cx="9070976" cy="2777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为将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TSP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问题映射成一个神经网络动态过程，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Hopfield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采取了换位矩阵表示法，用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的矩阵表示商人访问过的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个城市，例如有四个城市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A,B,C,D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，访问路线是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D→A →C →B →D, Hopfield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网络输出所代表的有效解可用下表表示，其中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代表到达，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代表未到达</a:t>
                </a:r>
              </a:p>
            </p:txBody>
          </p:sp>
        </mc:Choice>
        <mc:Fallback xmlns="">
          <p:sp>
            <p:nvSpPr>
              <p:cNvPr id="9114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299589"/>
                <a:ext cx="9070976" cy="2777484"/>
              </a:xfrm>
              <a:prstGeom prst="rect">
                <a:avLst/>
              </a:prstGeom>
              <a:blipFill rotWithShape="0">
                <a:blip r:embed="rId2"/>
                <a:stretch>
                  <a:fillRect l="-1344" t="-1535" r="-1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eaLnBrk="1" hangingPunct="1"/>
            <a:fld id="{AEC8263D-C83E-49F5-9D27-15B4902AF8A5}" type="slidenum">
              <a:rPr lang="zh-CN" altLang="en-US" sz="1200">
                <a:solidFill>
                  <a:srgbClr val="898989"/>
                </a:solidFill>
              </a:rPr>
              <a:pPr eaLnBrk="1" hangingPunct="1"/>
              <a:t>162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477485"/>
              </p:ext>
            </p:extLst>
          </p:nvPr>
        </p:nvGraphicFramePr>
        <p:xfrm>
          <a:off x="827584" y="4077073"/>
          <a:ext cx="7272810" cy="275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880">
                <a:tc>
                  <a:txBody>
                    <a:bodyPr/>
                    <a:lstStyle/>
                    <a:p>
                      <a:r>
                        <a:rPr lang="zh-CN" altLang="en-US" dirty="0"/>
                        <a:t>              次序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城市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1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3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4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794444" y="4074567"/>
            <a:ext cx="1512168" cy="6669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355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980728"/>
                <a:ext cx="9252519" cy="597666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神经元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输出，相应的输入用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，如果城市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位置上被访问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针对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TSP</a:t>
                </a:r>
                <a:r>
                  <a:rPr lang="zh-CN" altLang="en-US" dirty="0"/>
                  <a:t>问题，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Hopfield</a:t>
                </a:r>
                <a:r>
                  <a:rPr lang="zh-CN" altLang="en-US" dirty="0"/>
                  <a:t>定义了如下形式的能量函数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980728"/>
                <a:ext cx="9252519" cy="5976664"/>
              </a:xfrm>
              <a:blipFill>
                <a:blip r:embed="rId3"/>
                <a:stretch>
                  <a:fillRect l="-1186" t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427984" y="4653136"/>
                <a:ext cx="4428264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城市</a:t>
                </a:r>
                <a:r>
                  <a:rPr lang="en-US" altLang="zh-CN" dirty="0" err="1"/>
                  <a:t>x,y</a:t>
                </a:r>
                <a:r>
                  <a:rPr lang="zh-CN" altLang="en-US" dirty="0"/>
                  <a:t>之间的距离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653136"/>
                <a:ext cx="4428264" cy="557204"/>
              </a:xfrm>
              <a:prstGeom prst="rect">
                <a:avLst/>
              </a:prstGeom>
              <a:blipFill rotWithShape="0">
                <a:blip r:embed="rId4"/>
                <a:stretch>
                  <a:fillRect t="-14130" r="-2063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16E767D-B80D-4AD9-9335-AD25CDF49F62}"/>
                  </a:ext>
                </a:extLst>
              </p14:cNvPr>
              <p14:cNvContentPartPr/>
              <p14:nvPr/>
            </p14:nvContentPartPr>
            <p14:xfrm>
              <a:off x="3076560" y="4772160"/>
              <a:ext cx="138240" cy="138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16E767D-B80D-4AD9-9335-AD25CDF49F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7200" y="4762800"/>
                <a:ext cx="156960" cy="1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561029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64202" y="2420888"/>
                <a:ext cx="8748465" cy="328739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4202" y="2420888"/>
                <a:ext cx="8748465" cy="328739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11560" y="1268760"/>
            <a:ext cx="7811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Hopefield</a:t>
            </a:r>
            <a:r>
              <a:rPr lang="zh-CN" altLang="en-US" dirty="0"/>
              <a:t>能量函数存在局部最小，不稳定等问题</a:t>
            </a:r>
            <a:endParaRPr lang="en-US" altLang="zh-CN" dirty="0"/>
          </a:p>
          <a:p>
            <a:r>
              <a:rPr lang="zh-CN" altLang="en-US" dirty="0"/>
              <a:t>改进的</a:t>
            </a:r>
            <a:r>
              <a:rPr lang="en-US" altLang="zh-CN" dirty="0"/>
              <a:t>TSP</a:t>
            </a:r>
            <a:r>
              <a:rPr lang="zh-CN" altLang="en-US" dirty="0"/>
              <a:t>问题能量函数如下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392" y="5708278"/>
            <a:ext cx="89418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孙守宇、郑君里</a:t>
            </a:r>
            <a:r>
              <a:rPr lang="en-US" altLang="zh-CN" dirty="0"/>
              <a:t>. Hopfield </a:t>
            </a:r>
            <a:r>
              <a:rPr lang="zh-CN" altLang="en-US" dirty="0"/>
              <a:t>网络求解</a:t>
            </a:r>
            <a:r>
              <a:rPr lang="en-US" altLang="zh-CN" dirty="0"/>
              <a:t>TSP</a:t>
            </a:r>
            <a:r>
              <a:rPr lang="zh-CN" altLang="en-US" dirty="0"/>
              <a:t>的一种改进算法</a:t>
            </a:r>
            <a:endParaRPr lang="en-US" altLang="zh-CN" dirty="0"/>
          </a:p>
          <a:p>
            <a:r>
              <a:rPr lang="zh-CN" altLang="en-US" dirty="0"/>
              <a:t>和理论证明</a:t>
            </a:r>
            <a:r>
              <a:rPr lang="en-US" altLang="zh-CN" dirty="0"/>
              <a:t>. </a:t>
            </a:r>
            <a:r>
              <a:rPr lang="zh-CN" altLang="en-US" dirty="0"/>
              <a:t>电子学报，</a:t>
            </a:r>
            <a:r>
              <a:rPr lang="en-US" altLang="zh-CN" dirty="0"/>
              <a:t>1995,23(1):73~78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6115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07597" y="1196752"/>
                <a:ext cx="8964489" cy="49685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根据稳定性分析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7597" y="1196752"/>
                <a:ext cx="8964489" cy="4968552"/>
              </a:xfrm>
              <a:blipFill>
                <a:blip r:embed="rId2"/>
                <a:stretch>
                  <a:fillRect l="-1360" t="-1227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5FC395C-CADC-424F-9562-50CCED2B90A0}"/>
                  </a:ext>
                </a:extLst>
              </p14:cNvPr>
              <p14:cNvContentPartPr/>
              <p14:nvPr/>
            </p14:nvContentPartPr>
            <p14:xfrm>
              <a:off x="3133800" y="4772160"/>
              <a:ext cx="1440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5FC395C-CADC-424F-9562-50CCED2B90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4440" y="4762800"/>
                <a:ext cx="331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811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166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利用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Hopefield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网络求解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TSP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问题的算法如下：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）置初值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=15,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=1.0,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）计算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个城市之间的距离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=1,2,⋯,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）神经网络输入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的初始化在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附近产生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）利用动态方程计算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/>
                  <a:t>5</a:t>
                </a:r>
                <a:r>
                  <a:rPr lang="zh-CN" altLang="en-US" dirty="0"/>
                  <a:t>）根据一阶欧拉法离散化（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333" t="-1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-108520" y="719259"/>
                <a:ext cx="9361040" cy="1125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719259"/>
                <a:ext cx="9361040" cy="1125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55576" y="6223953"/>
            <a:ext cx="736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刘金琨</a:t>
            </a:r>
            <a:r>
              <a:rPr lang="en-US" altLang="zh-CN" dirty="0"/>
              <a:t>,</a:t>
            </a:r>
            <a:r>
              <a:rPr lang="zh-CN" altLang="en-US" dirty="0"/>
              <a:t>智能控制</a:t>
            </a:r>
            <a:r>
              <a:rPr lang="en-US" altLang="zh-CN" dirty="0"/>
              <a:t>(</a:t>
            </a: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版</a:t>
            </a:r>
            <a:r>
              <a:rPr lang="en-US" altLang="zh-CN" dirty="0"/>
              <a:t>),</a:t>
            </a:r>
            <a:r>
              <a:rPr lang="zh-CN" altLang="en-US" dirty="0"/>
              <a:t>电子工业出版社</a:t>
            </a:r>
            <a:r>
              <a:rPr lang="en-US" altLang="zh-CN" dirty="0"/>
              <a:t>,2018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1563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167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6</a:t>
                </a:r>
                <a:r>
                  <a:rPr lang="zh-CN" altLang="en-US" dirty="0"/>
                  <a:t>）采用单调上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升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函数计算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）计算能量函数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</a:p>
              <a:p>
                <a:r>
                  <a:rPr lang="en-US" altLang="zh-CN" dirty="0"/>
                  <a:t>8</a:t>
                </a:r>
                <a:r>
                  <a:rPr lang="zh-CN" altLang="en-US" dirty="0"/>
                  <a:t>）检查路径合法性，判断迭代次数是否结束，如果结束，则终止，否则返回第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）步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333" t="-1994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-108520" y="719259"/>
                <a:ext cx="9361040" cy="1125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719259"/>
                <a:ext cx="9361040" cy="1125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6687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168</a:t>
            </a:fld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>
          <a:xfrm>
            <a:off x="457199" y="980728"/>
            <a:ext cx="8507289" cy="5976664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8928992" cy="43924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7327" y="71911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77830" y="583313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初始路径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43057" y="583313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优化后的路径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8D579E6-9A98-4A31-89E8-E25078B14AB9}"/>
                  </a:ext>
                </a:extLst>
              </p14:cNvPr>
              <p14:cNvContentPartPr/>
              <p14:nvPr/>
            </p14:nvContentPartPr>
            <p14:xfrm>
              <a:off x="3839760" y="464760"/>
              <a:ext cx="5454720" cy="1026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8D579E6-9A98-4A31-89E8-E25078B14A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0400" y="455400"/>
                <a:ext cx="5473440" cy="10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2319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169</a:t>
            </a:fld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>
          <a:xfrm>
            <a:off x="457199" y="980728"/>
            <a:ext cx="8507289" cy="5976664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47327" y="71911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仿真实例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40768"/>
            <a:ext cx="4988285" cy="37345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7784" y="5323417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能量函数随迭代次数的变化</a:t>
            </a:r>
          </a:p>
        </p:txBody>
      </p:sp>
    </p:spTree>
    <p:extLst>
      <p:ext uri="{BB962C8B-B14F-4D97-AF65-F5344CB8AC3E}">
        <p14:creationId xmlns:p14="http://schemas.microsoft.com/office/powerpoint/2010/main" val="179921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56" y="1318899"/>
            <a:ext cx="4981055" cy="37291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78321" y="5909011"/>
            <a:ext cx="37914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基于权值和基函数参数</a:t>
            </a:r>
            <a:endParaRPr lang="en-US" altLang="zh-CN" dirty="0"/>
          </a:p>
          <a:p>
            <a:r>
              <a:rPr lang="zh-CN" altLang="en-US" dirty="0"/>
              <a:t>调整的</a:t>
            </a:r>
            <a:r>
              <a:rPr lang="en-US" altLang="zh-CN" dirty="0"/>
              <a:t>RBF</a:t>
            </a:r>
            <a:r>
              <a:rPr lang="zh-CN" altLang="en-US" dirty="0"/>
              <a:t>逼近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2599" y="5010929"/>
            <a:ext cx="5122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 =</a:t>
            </a:r>
          </a:p>
          <a:p>
            <a:r>
              <a:rPr lang="en-US" altLang="zh-CN" sz="2000" dirty="0"/>
              <a:t>   -0.9975   -0.4972   -0.0043    0.4966    1.0015</a:t>
            </a:r>
          </a:p>
          <a:p>
            <a:r>
              <a:rPr lang="en-US" altLang="zh-CN" sz="2000" dirty="0"/>
              <a:t>   -0.9986   -0.4984   -0.0032    0.4979    1.0011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6156176" y="2092463"/>
            <a:ext cx="13388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altLang="zh-CN" sz="2400" dirty="0"/>
              <a:t>b =</a:t>
            </a:r>
          </a:p>
          <a:p>
            <a:r>
              <a:rPr lang="pl-PL" altLang="zh-CN" sz="2400" dirty="0"/>
              <a:t>    3.0025</a:t>
            </a:r>
          </a:p>
          <a:p>
            <a:r>
              <a:rPr lang="pl-PL" altLang="zh-CN" sz="2400" dirty="0"/>
              <a:t>    3.0011</a:t>
            </a:r>
          </a:p>
          <a:p>
            <a:r>
              <a:rPr lang="pl-PL" altLang="zh-CN" sz="2400" dirty="0"/>
              <a:t>    3.0008</a:t>
            </a:r>
          </a:p>
          <a:p>
            <a:r>
              <a:rPr lang="pl-PL" altLang="zh-CN" sz="2400" dirty="0"/>
              <a:t>    3.0032</a:t>
            </a:r>
          </a:p>
          <a:p>
            <a:r>
              <a:rPr lang="pl-PL" altLang="zh-CN" sz="2400" dirty="0"/>
              <a:t>    2.9988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932040" y="4844936"/>
                <a:ext cx="3936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𝒌𝑻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𝟎𝟎𝟏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844936"/>
                <a:ext cx="3936142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2097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E64FC-B5B2-43AB-B791-150B3036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E2188-8B87-4365-AF08-232919960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262FCD-6AEC-485A-9415-C8962D000C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21CA30-BB32-4BE2-B4BD-A14F4E3BD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170</a:t>
            </a:fld>
            <a:endParaRPr lang="en-US" altLang="zh-CN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B1AD51-5901-44D9-8B23-387729E4BA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Lyapunov</a:t>
            </a:r>
            <a:r>
              <a:rPr lang="zh-CN" altLang="en-US" dirty="0"/>
              <a:t>函数在控制中的应用？</a:t>
            </a:r>
            <a:endParaRPr lang="en-US" altLang="zh-CN" dirty="0"/>
          </a:p>
          <a:p>
            <a:r>
              <a:rPr lang="en-US" altLang="zh-CN" dirty="0"/>
              <a:t>CAMC</a:t>
            </a:r>
            <a:r>
              <a:rPr lang="zh-CN" altLang="en-US" dirty="0"/>
              <a:t>网络的思想及优缺点？</a:t>
            </a:r>
            <a:endParaRPr lang="en-US" altLang="zh-CN" dirty="0"/>
          </a:p>
          <a:p>
            <a:r>
              <a:rPr lang="zh-CN" altLang="en-US" dirty="0"/>
              <a:t>机械手控制难点？神经网络控制如何应对？</a:t>
            </a:r>
            <a:endParaRPr lang="en-US" altLang="zh-CN" dirty="0"/>
          </a:p>
          <a:p>
            <a:r>
              <a:rPr lang="zh-CN" altLang="en-US" dirty="0"/>
              <a:t>神经网络的容错性、联想记忆特性与网络结构的关系？</a:t>
            </a:r>
            <a:endParaRPr lang="en-US" altLang="zh-CN" dirty="0"/>
          </a:p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  <a:r>
              <a:rPr lang="zh-CN" altLang="en-US"/>
              <a:t>如何用于优化计算？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183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1412776"/>
            <a:ext cx="5414194" cy="38815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369" y="1744750"/>
            <a:ext cx="3871120" cy="31683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055" y="6044228"/>
            <a:ext cx="5420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 =   -2.0013   -1.0251    0.0172    1.0049    2.0003</a:t>
            </a:r>
          </a:p>
          <a:p>
            <a:r>
              <a:rPr lang="en-US" altLang="zh-CN" sz="2000" dirty="0"/>
              <a:t>       -10.0194   -5.0680    0.0230    5.0512    9.9993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98758" y="5013176"/>
            <a:ext cx="2633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/>
              <a:t>c=[-2 -1 0 1 2;</a:t>
            </a:r>
          </a:p>
          <a:p>
            <a:r>
              <a:rPr lang="zh-CN" altLang="en-US" b="0" dirty="0"/>
              <a:t>   </a:t>
            </a:r>
            <a:r>
              <a:rPr lang="en-US" altLang="zh-CN" b="0" dirty="0"/>
              <a:t>-10 -5 0 5 10];</a:t>
            </a: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40332" y="4813122"/>
            <a:ext cx="1146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altLang="zh-CN" sz="2000" dirty="0"/>
              <a:t>b =</a:t>
            </a:r>
            <a:endParaRPr lang="en-US" altLang="zh-CN" sz="2000" dirty="0"/>
          </a:p>
          <a:p>
            <a:r>
              <a:rPr lang="pl-PL" altLang="zh-CN" sz="2000" dirty="0"/>
              <a:t>    2.9628</a:t>
            </a:r>
          </a:p>
          <a:p>
            <a:r>
              <a:rPr lang="pl-PL" altLang="zh-CN" sz="2000" dirty="0"/>
              <a:t>    2.9896</a:t>
            </a:r>
          </a:p>
          <a:p>
            <a:r>
              <a:rPr lang="pl-PL" altLang="zh-CN" sz="2000" dirty="0"/>
              <a:t>    3.1813</a:t>
            </a:r>
          </a:p>
          <a:p>
            <a:r>
              <a:rPr lang="pl-PL" altLang="zh-CN" sz="2000" dirty="0"/>
              <a:t>    2.9634</a:t>
            </a:r>
          </a:p>
          <a:p>
            <a:r>
              <a:rPr lang="pl-PL" altLang="zh-CN" sz="2000" dirty="0"/>
              <a:t>    2.9997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58996" y="4813122"/>
            <a:ext cx="7617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altLang="zh-CN" sz="2000" dirty="0"/>
              <a:t>b =</a:t>
            </a:r>
            <a:endParaRPr lang="en-US" altLang="zh-CN" sz="2000" dirty="0"/>
          </a:p>
          <a:p>
            <a:r>
              <a:rPr lang="pl-PL" altLang="zh-CN" sz="2000" dirty="0"/>
              <a:t>    </a:t>
            </a:r>
            <a:r>
              <a:rPr lang="en-US" altLang="zh-CN" sz="2000" dirty="0"/>
              <a:t>3.0</a:t>
            </a:r>
            <a:endParaRPr lang="pl-PL" altLang="zh-CN" sz="2000" dirty="0"/>
          </a:p>
          <a:p>
            <a:r>
              <a:rPr lang="pl-PL" altLang="zh-CN" sz="2000" dirty="0"/>
              <a:t>    </a:t>
            </a:r>
            <a:r>
              <a:rPr lang="en-US" altLang="zh-CN" sz="2000" dirty="0"/>
              <a:t>3.0</a:t>
            </a:r>
            <a:endParaRPr lang="pl-PL" altLang="zh-CN" sz="2000" dirty="0"/>
          </a:p>
          <a:p>
            <a:r>
              <a:rPr lang="pl-PL" altLang="zh-CN" sz="2000" dirty="0"/>
              <a:t>    3.</a:t>
            </a:r>
            <a:r>
              <a:rPr lang="en-US" altLang="zh-CN" sz="2000" dirty="0"/>
              <a:t>0</a:t>
            </a:r>
            <a:endParaRPr lang="pl-PL" altLang="zh-CN" sz="2000" dirty="0"/>
          </a:p>
          <a:p>
            <a:r>
              <a:rPr lang="pl-PL" altLang="zh-CN" sz="2000" dirty="0"/>
              <a:t>    </a:t>
            </a:r>
            <a:r>
              <a:rPr lang="en-US" altLang="zh-CN" sz="2000" dirty="0"/>
              <a:t>3.0</a:t>
            </a:r>
            <a:endParaRPr lang="pl-PL" altLang="zh-CN" sz="2000" dirty="0"/>
          </a:p>
          <a:p>
            <a:r>
              <a:rPr lang="pl-PL" altLang="zh-CN" sz="2000" dirty="0"/>
              <a:t>    </a:t>
            </a:r>
            <a:r>
              <a:rPr lang="en-US" altLang="zh-CN" sz="2000" dirty="0"/>
              <a:t>3</a:t>
            </a:r>
            <a:r>
              <a:rPr lang="pl-PL" altLang="zh-CN" sz="2000" dirty="0"/>
              <a:t>.</a:t>
            </a:r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13" name="右箭头 12"/>
          <p:cNvSpPr/>
          <p:nvPr/>
        </p:nvSpPr>
        <p:spPr>
          <a:xfrm>
            <a:off x="7028929" y="5705673"/>
            <a:ext cx="511403" cy="243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1660622" y="5837315"/>
            <a:ext cx="309353" cy="436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9375" y="1129445"/>
                <a:ext cx="3531845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/>
                  <a:t>输入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0" smtClean="0">
                        <a:latin typeface="Cambria Math" panose="02040503050406030204" pitchFamily="18" charset="0"/>
                      </a:rPr>
                      <m:t>𝐬𝐢𝐧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zh-CN" altLang="en-US" sz="1800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</m:den>
                        </m:f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5" y="1129445"/>
                <a:ext cx="3531845" cy="506870"/>
              </a:xfrm>
              <a:prstGeom prst="rect">
                <a:avLst/>
              </a:prstGeom>
              <a:blipFill rotWithShape="0">
                <a:blip r:embed="rId4"/>
                <a:stretch>
                  <a:fillRect l="-1382"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809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-1" y="1484784"/>
                <a:ext cx="5510469" cy="537321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2400" dirty="0"/>
                  <a:t>高斯基函数参数：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/>
                  <a:t>隐含层第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个神经元高斯基函数的宽度，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值越大，高斯基函数越宽，对输入的映射能力越大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/>
                  <a:t>隐含层第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400" dirty="0"/>
                  <a:t>神经元高斯基函数中心点的坐标向量。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值离输入越近，高斯函数对输入越敏感，否则，高斯函数对输入越不敏感</a:t>
                </a:r>
                <a:endParaRPr lang="en-US" altLang="zh-CN" sz="2400" dirty="0"/>
              </a:p>
              <a:p>
                <a:r>
                  <a:rPr lang="zh-CN" altLang="en-US" sz="2400" dirty="0"/>
                  <a:t>中心坐标向量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应</m:t>
                    </m:r>
                  </m:oMath>
                </a14:m>
                <a:r>
                  <a:rPr lang="zh-CN" altLang="en-US" sz="2400" dirty="0"/>
                  <a:t>使高斯基函数在有效的输入映射范围内，如</a:t>
                </a:r>
                <a:r>
                  <a:rPr lang="en-US" altLang="zh-CN" sz="2400" dirty="0"/>
                  <a:t>RBF</a:t>
                </a:r>
                <a:r>
                  <a:rPr lang="zh-CN" altLang="en-US" sz="2400" dirty="0"/>
                  <a:t>网络的输入为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−3,+3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则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的取值范围应为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−3,+3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" y="1484784"/>
                <a:ext cx="5510469" cy="5373216"/>
              </a:xfrm>
              <a:blipFill>
                <a:blip r:embed="rId2"/>
                <a:stretch>
                  <a:fillRect l="-1438" t="-908" r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9" y="2812354"/>
            <a:ext cx="3796986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12875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神经网络控制</a:t>
            </a:r>
          </a:p>
        </p:txBody>
      </p:sp>
      <p:pic>
        <p:nvPicPr>
          <p:cNvPr id="6147" name="Picture 5" descr="E:\学习\智能控制-信息学院春季\Neural Network\自动化标志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1113"/>
            <a:ext cx="1231900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8750" y="2565400"/>
            <a:ext cx="6400800" cy="1439863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袁如意 高级工程师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隶书" pitchFamily="49" charset="-122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kumimoji="1" lang="en-US" altLang="zh-CN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ruyi.yuan@ia.ac.cn</a:t>
            </a:r>
            <a:endParaRPr kumimoji="1" lang="zh-CN" altLang="en-US" sz="24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隶书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l="6287" r="18844"/>
          <a:stretch/>
        </p:blipFill>
        <p:spPr>
          <a:xfrm>
            <a:off x="4557713" y="3933825"/>
            <a:ext cx="2246312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75" y="3933825"/>
            <a:ext cx="2408238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10244" r="9651" b="4561"/>
          <a:stretch/>
        </p:blipFill>
        <p:spPr>
          <a:xfrm>
            <a:off x="34925" y="3933825"/>
            <a:ext cx="2089150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48" descr="0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77050" y="3933825"/>
            <a:ext cx="2195513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15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2609ED-9858-4F80-B125-2935BE9604DE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神经网络的监督控制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1635592"/>
            <a:ext cx="8964489" cy="428133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初始阶段采用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反馈控制，然后过渡到神经网络控制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在控制过程中，如果出现极大误差，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控制起主导作用，神经网络控制起调节作用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485467" y="6409391"/>
            <a:ext cx="42450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/>
              <a:t>基于</a:t>
            </a:r>
            <a:r>
              <a:rPr lang="en-US" altLang="zh-CN" sz="2100" dirty="0"/>
              <a:t>RBF</a:t>
            </a:r>
            <a:r>
              <a:rPr lang="zh-CN" altLang="en-US" sz="2100" dirty="0"/>
              <a:t>神经网络的监督控制系统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28785"/>
            <a:ext cx="6218459" cy="29994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2CA8C3A-3178-4CBB-BACE-7C96FCE99E68}"/>
                  </a:ext>
                </a:extLst>
              </p14:cNvPr>
              <p14:cNvContentPartPr/>
              <p14:nvPr/>
            </p14:nvContentPartPr>
            <p14:xfrm>
              <a:off x="4948200" y="4314960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2CA8C3A-3178-4CBB-BACE-7C96FCE99E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8840" y="4305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44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神经网络的监督控制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74094"/>
                <a:ext cx="8928992" cy="5083906"/>
              </a:xfrm>
            </p:spPr>
            <p:txBody>
              <a:bodyPr/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RBF</a:t>
                </a:r>
                <a:r>
                  <a:rPr lang="zh-CN" altLang="en-US" sz="2800" dirty="0"/>
                  <a:t>神经网络输出为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总控制</a:t>
                </a: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r>
                  <a:rPr lang="zh-CN" altLang="en-US" dirty="0"/>
                  <a:t>误差指标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r>
                  <a:rPr lang="zh-CN" altLang="en-US" sz="2800" dirty="0"/>
                  <a:t>采用梯度下降算法，网络权值学习算法为</a:t>
                </a: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74094"/>
                <a:ext cx="8928992" cy="5083906"/>
              </a:xfrm>
              <a:blipFill rotWithShape="0">
                <a:blip r:embed="rId2"/>
                <a:stretch>
                  <a:fillRect l="-1434" t="-1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377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+87.35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+10470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神经网络结构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1-4-1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−5 −3 0 3 5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=0.30,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32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58831"/>
            <a:ext cx="8332638" cy="3888432"/>
          </a:xfrm>
          <a:prstGeom prst="rect">
            <a:avLst/>
          </a:prstGeom>
        </p:spPr>
      </p:pic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29480" y="6023794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方波跟踪效果</a:t>
            </a:r>
          </a:p>
        </p:txBody>
      </p:sp>
    </p:spTree>
    <p:extLst>
      <p:ext uri="{BB962C8B-B14F-4D97-AF65-F5344CB8AC3E}">
        <p14:creationId xmlns:p14="http://schemas.microsoft.com/office/powerpoint/2010/main" val="190753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412776"/>
            <a:ext cx="6408712" cy="4798009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12486" y="6195846"/>
                <a:ext cx="27447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神经网络信号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86" y="6195846"/>
                <a:ext cx="274479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4667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188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81" y="1412776"/>
            <a:ext cx="6103319" cy="4569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"/>
              <p:cNvSpPr txBox="1"/>
              <p:nvPr/>
            </p:nvSpPr>
            <p:spPr>
              <a:xfrm>
                <a:off x="3278670" y="5902851"/>
                <a:ext cx="2496646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9pPr>
              </a:lstStyle>
              <a:p>
                <a:r>
                  <a:rPr lang="en-US" altLang="zh-CN" dirty="0"/>
                  <a:t>PD</a:t>
                </a:r>
                <a:r>
                  <a:rPr lang="zh-CN" altLang="en-US" dirty="0"/>
                  <a:t>控制信号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670" y="5902851"/>
                <a:ext cx="2496646" cy="556434"/>
              </a:xfrm>
              <a:prstGeom prst="rect">
                <a:avLst/>
              </a:prstGeom>
              <a:blipFill rotWithShape="0">
                <a:blip r:embed="rId3"/>
                <a:stretch>
                  <a:fillRect l="-5134" t="-14130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127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4" y="1556792"/>
            <a:ext cx="5910957" cy="428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"/>
              <p:cNvSpPr txBox="1"/>
              <p:nvPr/>
            </p:nvSpPr>
            <p:spPr>
              <a:xfrm>
                <a:off x="3347864" y="5990403"/>
                <a:ext cx="22204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9pPr>
              </a:lstStyle>
              <a:p>
                <a:r>
                  <a:rPr lang="zh-CN" altLang="en-US" dirty="0"/>
                  <a:t>总控制信号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5990403"/>
                <a:ext cx="222048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495"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334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神经网络的模型参考自适应控制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6736664" cy="25361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93382" y="5589240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直接模型参考自适应</a:t>
            </a:r>
          </a:p>
        </p:txBody>
      </p:sp>
    </p:spTree>
    <p:extLst>
      <p:ext uri="{BB962C8B-B14F-4D97-AF65-F5344CB8AC3E}">
        <p14:creationId xmlns:p14="http://schemas.microsoft.com/office/powerpoint/2010/main" val="3274997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神经网络的模型参考自适应控制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2867"/>
                <a:ext cx="8229600" cy="504056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num>
                      <m:den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Jacobo</a:t>
                </a:r>
                <a:r>
                  <a:rPr lang="zh-CN" altLang="en-US" dirty="0"/>
                  <a:t>矩阵，表征系统输出对控制输入的灵敏度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2867"/>
                <a:ext cx="8229600" cy="50405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4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56792"/>
                <a:ext cx="8507289" cy="50405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离散被控对象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−0.10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采样周期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=1ms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参考模型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学习率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0.35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动量因子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2,2,2,2,2,2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56792"/>
                <a:ext cx="8507289" cy="5040560"/>
              </a:xfrm>
              <a:blipFill>
                <a:blip r:embed="rId2"/>
                <a:stretch>
                  <a:fillRect l="-1433" t="-1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83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一、人工神经元控制系统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46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898397"/>
            <a:ext cx="4834880" cy="35408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18" y="3277893"/>
            <a:ext cx="4222580" cy="31613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8875" y="621106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正弦跟踪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44662" y="6286735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4" y="720991"/>
            <a:ext cx="2740611" cy="23848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5238" y="3953608"/>
            <a:ext cx="486362" cy="15636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963514" y="2950348"/>
            <a:ext cx="385820" cy="1036050"/>
          </a:xfrm>
          <a:custGeom>
            <a:avLst/>
            <a:gdLst>
              <a:gd name="connsiteX0" fmla="*/ 8959 w 912849"/>
              <a:gd name="connsiteY0" fmla="*/ 1282262 h 1336977"/>
              <a:gd name="connsiteX1" fmla="*/ 82532 w 912849"/>
              <a:gd name="connsiteY1" fmla="*/ 1271752 h 1336977"/>
              <a:gd name="connsiteX2" fmla="*/ 608049 w 912849"/>
              <a:gd name="connsiteY2" fmla="*/ 630621 h 1336977"/>
              <a:gd name="connsiteX3" fmla="*/ 912849 w 912849"/>
              <a:gd name="connsiteY3" fmla="*/ 0 h 133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849" h="1336977">
                <a:moveTo>
                  <a:pt x="8959" y="1282262"/>
                </a:moveTo>
                <a:cubicBezTo>
                  <a:pt x="-4179" y="1331310"/>
                  <a:pt x="-17316" y="1380359"/>
                  <a:pt x="82532" y="1271752"/>
                </a:cubicBezTo>
                <a:cubicBezTo>
                  <a:pt x="182380" y="1163145"/>
                  <a:pt x="469663" y="842580"/>
                  <a:pt x="608049" y="630621"/>
                </a:cubicBezTo>
                <a:cubicBezTo>
                  <a:pt x="746435" y="418662"/>
                  <a:pt x="829642" y="209331"/>
                  <a:pt x="912849" y="0"/>
                </a:cubicBezTo>
              </a:path>
            </a:pathLst>
          </a:custGeom>
          <a:noFill/>
          <a:ln>
            <a:solidFill>
              <a:srgbClr val="0000FF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06" y="949574"/>
            <a:ext cx="2970690" cy="222406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954216" y="4076740"/>
            <a:ext cx="486362" cy="15636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195834">
            <a:off x="5443331" y="2944042"/>
            <a:ext cx="1328982" cy="1159647"/>
          </a:xfrm>
          <a:custGeom>
            <a:avLst/>
            <a:gdLst>
              <a:gd name="connsiteX0" fmla="*/ 8959 w 912849"/>
              <a:gd name="connsiteY0" fmla="*/ 1282262 h 1336977"/>
              <a:gd name="connsiteX1" fmla="*/ 82532 w 912849"/>
              <a:gd name="connsiteY1" fmla="*/ 1271752 h 1336977"/>
              <a:gd name="connsiteX2" fmla="*/ 608049 w 912849"/>
              <a:gd name="connsiteY2" fmla="*/ 630621 h 1336977"/>
              <a:gd name="connsiteX3" fmla="*/ 912849 w 912849"/>
              <a:gd name="connsiteY3" fmla="*/ 0 h 133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849" h="1336977">
                <a:moveTo>
                  <a:pt x="8959" y="1282262"/>
                </a:moveTo>
                <a:cubicBezTo>
                  <a:pt x="-4179" y="1331310"/>
                  <a:pt x="-17316" y="1380359"/>
                  <a:pt x="82532" y="1271752"/>
                </a:cubicBezTo>
                <a:cubicBezTo>
                  <a:pt x="182380" y="1163145"/>
                  <a:pt x="469663" y="842580"/>
                  <a:pt x="608049" y="630621"/>
                </a:cubicBezTo>
                <a:cubicBezTo>
                  <a:pt x="746435" y="418662"/>
                  <a:pt x="829642" y="209331"/>
                  <a:pt x="912849" y="0"/>
                </a:cubicBezTo>
              </a:path>
            </a:pathLst>
          </a:custGeom>
          <a:noFill/>
          <a:ln>
            <a:solidFill>
              <a:srgbClr val="0000FF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E8CED30-916B-4ECB-9CA0-24F80046D1ED}"/>
                  </a:ext>
                </a:extLst>
              </p14:cNvPr>
              <p14:cNvContentPartPr/>
              <p14:nvPr/>
            </p14:nvContentPartPr>
            <p14:xfrm>
              <a:off x="4948200" y="4314960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E8CED30-916B-4ECB-9CA0-24F80046D1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8840" y="4305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182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自校正控制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844824"/>
                <a:ext cx="9036496" cy="42813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考虑被控对象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已知，设计自校正控制器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[∙]</m:t>
                        </m:r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未</m:t>
                    </m:r>
                  </m:oMath>
                </a14:m>
                <a:r>
                  <a:rPr lang="zh-CN" altLang="en-US" dirty="0"/>
                  <a:t>知，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利用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RBF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神经网络逼近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，得到估计值，记为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则自校正控制器可以设计为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[∙]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844824"/>
                <a:ext cx="9036496" cy="4281339"/>
              </a:xfrm>
              <a:blipFill>
                <a:blip r:embed="rId2"/>
                <a:stretch>
                  <a:fillRect l="-1350" t="-1852" r="-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799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自校正控制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48" y="2204864"/>
            <a:ext cx="7017104" cy="32921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5314" y="5802519"/>
            <a:ext cx="739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逼近的自适应控制</a:t>
            </a:r>
            <a:r>
              <a:rPr lang="en-US" altLang="zh-CN" dirty="0"/>
              <a:t>—</a:t>
            </a:r>
            <a:r>
              <a:rPr lang="zh-CN" altLang="en-US" dirty="0"/>
              <a:t>间接自校正控制</a:t>
            </a:r>
          </a:p>
        </p:txBody>
      </p:sp>
    </p:spTree>
    <p:extLst>
      <p:ext uri="{BB962C8B-B14F-4D97-AF65-F5344CB8AC3E}">
        <p14:creationId xmlns:p14="http://schemas.microsoft.com/office/powerpoint/2010/main" val="3058566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自校正控制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53752" y="1774094"/>
                <a:ext cx="9036496" cy="4824536"/>
              </a:xfrm>
            </p:spPr>
            <p:txBody>
              <a:bodyPr/>
              <a:lstStyle/>
              <a:p>
                <a:r>
                  <a:rPr lang="zh-CN" altLang="en-US" sz="2400" dirty="0"/>
                  <a:t>分别用两个</a:t>
                </a:r>
                <a:r>
                  <a:rPr lang="en-US" altLang="zh-CN" sz="2400" dirty="0"/>
                  <a:t>RBF</a:t>
                </a:r>
                <a:r>
                  <a:rPr lang="zh-CN" altLang="en-US" sz="2400" dirty="0"/>
                  <a:t>神经网络逼近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分别是两个神经网络的权值，取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/>
                  <a:t>网络输入，径向基函数取为高斯函数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两个网络的输出分别为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基于</a:t>
                </a:r>
                <a:r>
                  <a:rPr lang="en-US" altLang="zh-CN" sz="2400" dirty="0"/>
                  <a:t>RBF</a:t>
                </a:r>
                <a:r>
                  <a:rPr lang="zh-CN" altLang="en-US" sz="2400" dirty="0"/>
                  <a:t>神经网络逼近的输出为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3752" y="1774094"/>
                <a:ext cx="9036496" cy="4824536"/>
              </a:xfrm>
              <a:blipFill>
                <a:blip r:embed="rId2"/>
                <a:stretch>
                  <a:fillRect l="-1080" t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41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自校正控制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5"/>
                <a:ext cx="8229600" cy="37444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学习算法为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−2))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5"/>
                <a:ext cx="8229600" cy="3744416"/>
              </a:xfrm>
              <a:blipFill rotWithShape="0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27584" y="5733683"/>
                <a:ext cx="46763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zh-CN" altLang="en-US" dirty="0"/>
                  <a:t>为学习率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动量因子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733683"/>
                <a:ext cx="4676345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6471" r="-1956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20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/>
                  <a:t>被控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系统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=0.8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b="0" dirty="0"/>
                  <a:t>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=0.8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指令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0" dirty="0"/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1-6-1</a:t>
                </a:r>
                <a:r>
                  <a:rPr lang="zh-CN" altLang="en-US" dirty="0"/>
                  <a:t>网络结构</a:t>
                </a:r>
                <a:endParaRPr lang="en-US" altLang="zh-CN" dirty="0"/>
              </a:p>
              <a:p>
                <a:r>
                  <a:rPr lang="zh-CN" altLang="en-US" dirty="0"/>
                  <a:t>初始权值和参数为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0.5,0.5,0.5,0.5,0.5,0.5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0.5,0.5,0.5,0.5,0.5,0.5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=0.15,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=0.50,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81" t="-1994" b="-8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54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1556792"/>
            <a:ext cx="5472608" cy="40971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7624" y="5877272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正弦指令跟踪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47" y="2777270"/>
            <a:ext cx="3709913" cy="2777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3528" y="2420888"/>
            <a:ext cx="360040" cy="208366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683568" y="3717032"/>
            <a:ext cx="4968552" cy="72008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658350" y="1988840"/>
            <a:ext cx="615553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405264" y="1935882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/>
              <a:t>ts=0.02;</a:t>
            </a:r>
          </a:p>
        </p:txBody>
      </p:sp>
    </p:spTree>
    <p:extLst>
      <p:ext uri="{BB962C8B-B14F-4D97-AF65-F5344CB8AC3E}">
        <p14:creationId xmlns:p14="http://schemas.microsoft.com/office/powerpoint/2010/main" val="2967107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87624" y="5877272"/>
                <a:ext cx="412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及其</m:t>
                    </m:r>
                  </m:oMath>
                </a14:m>
                <a:r>
                  <a:rPr lang="zh-CN" altLang="en-US" dirty="0"/>
                  <a:t>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877272"/>
                <a:ext cx="4129079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" y="1882224"/>
            <a:ext cx="5040560" cy="3773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35" y="3212976"/>
            <a:ext cx="3709913" cy="2777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4038" y="2645296"/>
            <a:ext cx="360040" cy="208366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827584" y="4077072"/>
            <a:ext cx="5544616" cy="8640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903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87624" y="5877272"/>
                <a:ext cx="4045723" cy="547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及其</m:t>
                    </m:r>
                  </m:oMath>
                </a14:m>
                <a:r>
                  <a:rPr lang="zh-CN" altLang="en-US" dirty="0"/>
                  <a:t>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877272"/>
                <a:ext cx="4045723" cy="547266"/>
              </a:xfrm>
              <a:prstGeom prst="rect">
                <a:avLst/>
              </a:prstGeom>
              <a:blipFill rotWithShape="0">
                <a:blip r:embed="rId2"/>
                <a:stretch>
                  <a:fillRect t="-11111" b="-2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79" y="1774094"/>
            <a:ext cx="4862042" cy="36400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347" y="3373405"/>
            <a:ext cx="3709913" cy="2777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9592" y="1988840"/>
            <a:ext cx="360040" cy="208366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331640" y="2780928"/>
            <a:ext cx="4392489" cy="15121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56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1700808"/>
            <a:ext cx="9143999" cy="4425355"/>
          </a:xfrm>
        </p:spPr>
        <p:txBody>
          <a:bodyPr/>
          <a:lstStyle/>
          <a:p>
            <a:r>
              <a:rPr lang="zh-CN" altLang="en-US" dirty="0"/>
              <a:t>采用梯度下降法调整神经网络权值，易于陷入局部最优，且不能保证闭环系统稳定性</a:t>
            </a:r>
            <a:endParaRPr lang="en-US" altLang="zh-CN" dirty="0"/>
          </a:p>
          <a:p>
            <a:r>
              <a:rPr lang="zh-CN" altLang="en-US" dirty="0"/>
              <a:t>采用基于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Lyapunov</a:t>
            </a:r>
            <a:r>
              <a:rPr lang="zh-CN" altLang="en-US" dirty="0"/>
              <a:t>稳定性分析的在线自适应神经网络控制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7" y="3685405"/>
            <a:ext cx="7657986" cy="24407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6878" y="6270179"/>
            <a:ext cx="487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神经网络自适应控制系统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4C7A758-17B1-4BA3-9CAA-B694206A3075}"/>
                  </a:ext>
                </a:extLst>
              </p14:cNvPr>
              <p14:cNvContentPartPr/>
              <p14:nvPr/>
            </p14:nvContentPartPr>
            <p14:xfrm>
              <a:off x="482040" y="2100240"/>
              <a:ext cx="8304480" cy="5648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4C7A758-17B1-4BA3-9CAA-B694206A30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680" y="2090880"/>
                <a:ext cx="8323200" cy="58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82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一、人工神经元控制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178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484784"/>
                <a:ext cx="9144000" cy="53732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考虑二阶非线性系统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 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理想跟踪指令为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，则误差为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484784"/>
                <a:ext cx="9144000" cy="5373216"/>
              </a:xfrm>
              <a:blipFill>
                <a:blip r:embed="rId2"/>
                <a:stretch>
                  <a:fillRect l="-1333" t="-1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8CB0E5A-8069-4067-87A8-A41119741069}"/>
                  </a:ext>
                </a:extLst>
              </p14:cNvPr>
              <p14:cNvContentPartPr/>
              <p14:nvPr/>
            </p14:nvContentPartPr>
            <p14:xfrm>
              <a:off x="847800" y="2724120"/>
              <a:ext cx="36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8CB0E5A-8069-4067-87A8-A411197410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440" y="2714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9724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484784"/>
                <a:ext cx="9144000" cy="53732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设计理想控制律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可得到误差系统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特征多项式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根在左半复平面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)→0,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484784"/>
                <a:ext cx="9144000" cy="5373216"/>
              </a:xfrm>
              <a:blipFill rotWithShape="0"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</p:spTree>
    <p:extLst>
      <p:ext uri="{BB962C8B-B14F-4D97-AF65-F5344CB8AC3E}">
        <p14:creationId xmlns:p14="http://schemas.microsoft.com/office/powerpoint/2010/main" val="1322144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00808"/>
                <a:ext cx="8229600" cy="504056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>
                    <a:latin typeface="Cambria Math" panose="02040503050406030204" pitchFamily="18" charset="0"/>
                  </a:rPr>
                  <a:t>利用</a:t>
                </a:r>
                <a:r>
                  <a:rPr lang="en-US" altLang="zh-CN" b="0" dirty="0">
                    <a:latin typeface="Cambria Math" panose="02040503050406030204" pitchFamily="18" charset="0"/>
                  </a:rPr>
                  <a:t>RBF</a:t>
                </a:r>
                <a:r>
                  <a:rPr lang="zh-CN" altLang="en-US" b="0" dirty="0">
                    <a:latin typeface="Cambria Math" panose="02040503050406030204" pitchFamily="18" charset="0"/>
                  </a:rPr>
                  <a:t>神经网络逼近未知函数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网络逼近误差，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为理想权值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RBF</a:t>
                </a:r>
                <a:r>
                  <a:rPr lang="zh-CN" altLang="en-US" dirty="0"/>
                  <a:t>神经网络的输出为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0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b="0" dirty="0"/>
                  <a:t>理想权值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0" dirty="0"/>
                  <a:t>估计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[−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确定参数学习方法：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00808"/>
                <a:ext cx="8229600" cy="5040560"/>
              </a:xfrm>
              <a:blipFill>
                <a:blip r:embed="rId2"/>
                <a:stretch>
                  <a:fillRect l="-1481" t="-1572" b="-1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9AD665C-2A83-4908-A25B-BA1E3E473671}"/>
                  </a:ext>
                </a:extLst>
              </p14:cNvPr>
              <p14:cNvContentPartPr/>
              <p14:nvPr/>
            </p14:nvContentPartPr>
            <p14:xfrm>
              <a:off x="828720" y="2724120"/>
              <a:ext cx="19440" cy="28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9AD665C-2A83-4908-A25B-BA1E3E4736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360" y="2714760"/>
                <a:ext cx="3816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452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闭环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系统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方程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+[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sup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闭环方程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  <a:blipFill>
                <a:blip r:embed="rId3"/>
                <a:stretch>
                  <a:fillRect l="-1481" t="-1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758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Lyapunov</a:t>
                </a:r>
                <a:r>
                  <a:rPr lang="zh-CN" altLang="en-US" dirty="0"/>
                  <a:t>函数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正常数，矩阵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对称正定的且满足如下方程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𝑃𝐸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81" t="-1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940420-53D3-4C02-898D-9448C16D260E}"/>
                  </a:ext>
                </a:extLst>
              </p14:cNvPr>
              <p14:cNvContentPartPr/>
              <p14:nvPr/>
            </p14:nvContentPartPr>
            <p14:xfrm>
              <a:off x="623520" y="2275560"/>
              <a:ext cx="2996280" cy="1969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940420-53D3-4C02-898D-9448C16D26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160" y="2266200"/>
                <a:ext cx="3015000" cy="19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935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511" y="1700808"/>
                <a:ext cx="8784977" cy="442535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𝑃𝐵h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𝑄𝐸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𝑃𝐵h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acc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𝑃𝐵h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𝑄𝐸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511" y="1700808"/>
                <a:ext cx="8784977" cy="44253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53D931-8B70-48F9-8E8B-0B2403BB5CD6}"/>
                  </a:ext>
                </a:extLst>
              </p:cNvPr>
              <p:cNvSpPr txBox="1"/>
              <p:nvPr/>
            </p:nvSpPr>
            <p:spPr>
              <a:xfrm>
                <a:off x="179511" y="5656417"/>
                <a:ext cx="4896545" cy="11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𝑃𝐵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53D931-8B70-48F9-8E8B-0B2403BB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1" y="5656417"/>
                <a:ext cx="4896545" cy="1165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47F53F8-A814-47B8-A78F-E00EC98CB2B5}"/>
                  </a:ext>
                </a:extLst>
              </p:cNvPr>
              <p:cNvSpPr/>
              <p:nvPr/>
            </p:nvSpPr>
            <p:spPr>
              <a:xfrm>
                <a:off x="5407785" y="6255459"/>
                <a:ext cx="38730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设计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RBF</a:t>
                </a:r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充分</m:t>
                    </m:r>
                  </m:oMath>
                </a14:m>
                <a:r>
                  <a:rPr lang="zh-CN" altLang="en-US" dirty="0"/>
                  <a:t>小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47F53F8-A814-47B8-A78F-E00EC98CB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85" y="6255459"/>
                <a:ext cx="3873048" cy="523220"/>
              </a:xfrm>
              <a:prstGeom prst="rect">
                <a:avLst/>
              </a:prstGeom>
              <a:blipFill>
                <a:blip r:embed="rId5"/>
                <a:stretch>
                  <a:fillRect l="-3150" t="-15116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782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24536"/>
              </a:xfrm>
            </p:spPr>
            <p:txBody>
              <a:bodyPr/>
              <a:lstStyle/>
              <a:p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=−25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+133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=−25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=133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2-5-1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结构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RBF, </a:t>
                </a:r>
                <a:r>
                  <a:rPr lang="pl-PL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 [-2 -1 0 1 2;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</a:t>
                </a:r>
                <a:r>
                  <a:rPr lang="pl-PL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-2 -1 0 1 2];</a:t>
                </a:r>
              </a:p>
              <a:p>
                <a:r>
                  <a:rPr lang="pl-PL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b=0.20;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Q=[500 0;0 500];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=50,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=30,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=1200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24536"/>
              </a:xfrm>
              <a:blipFill>
                <a:blip r:embed="rId2"/>
                <a:stretch>
                  <a:fillRect l="-1481" t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881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24128" y="2348880"/>
            <a:ext cx="2962671" cy="4320480"/>
          </a:xfrm>
        </p:spPr>
        <p:txBody>
          <a:bodyPr/>
          <a:lstStyle/>
          <a:p>
            <a:endParaRPr lang="zh-CN" altLang="en-US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902"/>
            <a:ext cx="4191910" cy="31383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3" y="1367576"/>
            <a:ext cx="4104456" cy="30728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993" y="4166159"/>
            <a:ext cx="3709913" cy="2777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5373216"/>
            <a:ext cx="1503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Ts</a:t>
            </a:r>
            <a:r>
              <a:rPr lang="en-US" altLang="zh-CN" dirty="0"/>
              <a:t>=0.01s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D990737-F4CF-453C-8CEC-82D3F5D60061}"/>
                  </a:ext>
                </a:extLst>
              </p14:cNvPr>
              <p14:cNvContentPartPr/>
              <p14:nvPr/>
            </p14:nvContentPartPr>
            <p14:xfrm>
              <a:off x="3619440" y="4048200"/>
              <a:ext cx="360" cy="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D990737-F4CF-453C-8CEC-82D3F5D600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0080" y="40388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905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23528" y="1484784"/>
                <a:ext cx="8291264" cy="525658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单级倒立摆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𝑚𝑙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/(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</m:e>
                          </m:fun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/(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分别是</m:t>
                    </m:r>
                  </m:oMath>
                </a14:m>
                <a:r>
                  <a:rPr lang="zh-CN" altLang="en-US" dirty="0"/>
                  <a:t>摆角和摆速；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=9.8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小车质量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摆质量；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摆长一半；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控制输入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3528" y="1484784"/>
                <a:ext cx="8291264" cy="5256584"/>
              </a:xfrm>
              <a:blipFill rotWithShape="0">
                <a:blip r:embed="rId2"/>
                <a:stretch>
                  <a:fillRect l="-1324" t="-2552" r="-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25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结构参数同实例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168"/>
            <a:ext cx="5065986" cy="37927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2083" y="6090435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摆角摆速跟踪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26" y="2780928"/>
            <a:ext cx="3709913" cy="2777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25471" y="2492896"/>
            <a:ext cx="504056" cy="273630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971600" y="3429000"/>
            <a:ext cx="4752529" cy="57606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93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人工神经元的</a:t>
            </a:r>
            <a:r>
              <a:rPr lang="en-US" altLang="zh-CN" dirty="0"/>
              <a:t>PID</a:t>
            </a:r>
            <a:r>
              <a:rPr lang="zh-CN" altLang="en-US" dirty="0"/>
              <a:t>调节器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1844825"/>
            <a:ext cx="8229600" cy="36004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zh-CN" altLang="en-US" dirty="0"/>
              <a:t>调节器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 descr="https://upload.wikimedia.org/wikipedia/commons/thumb/4/43/PID_en.svg/1920px-PID_e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73" y="1888189"/>
            <a:ext cx="740436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56425" y="4674584"/>
                <a:ext cx="5541902" cy="2142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425" y="4674584"/>
                <a:ext cx="5541902" cy="2142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1C7CA4F-3A27-4F7C-BF6C-B519DB439CFB}"/>
                  </a:ext>
                </a:extLst>
              </p14:cNvPr>
              <p14:cNvContentPartPr/>
              <p14:nvPr/>
            </p14:nvContentPartPr>
            <p14:xfrm>
              <a:off x="4723920" y="1483920"/>
              <a:ext cx="1648080" cy="2386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1C7CA4F-3A27-4F7C-BF6C-B519DB439C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4560" y="1474560"/>
                <a:ext cx="1666800" cy="24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71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04864"/>
            <a:ext cx="4809062" cy="3600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76" y="2580564"/>
            <a:ext cx="3709913" cy="2849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1560" y="2636912"/>
            <a:ext cx="504056" cy="273630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187624" y="2924944"/>
            <a:ext cx="4680520" cy="4962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56051" y="6093296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8980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483768" y="5694983"/>
                <a:ext cx="1959191" cy="547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694983"/>
                <a:ext cx="1959191" cy="547266"/>
              </a:xfrm>
              <a:prstGeom prst="rect">
                <a:avLst/>
              </a:prstGeom>
              <a:blipFill rotWithShape="0">
                <a:blip r:embed="rId2"/>
                <a:stretch>
                  <a:fillRect t="-11111" b="-2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91924"/>
            <a:ext cx="4879720" cy="3653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899" y="2229823"/>
            <a:ext cx="3709913" cy="27775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3568" y="2283033"/>
            <a:ext cx="504056" cy="273630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187624" y="2564904"/>
            <a:ext cx="4320480" cy="9361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880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1635592"/>
                <a:ext cx="8712969" cy="50337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关节</m:t>
                    </m:r>
                  </m:oMath>
                </a14:m>
                <a:r>
                  <a:rPr lang="zh-CN" altLang="en-US" dirty="0"/>
                  <a:t>机械臂，动态方程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正定惯性矩阵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dirty="0"/>
                  <a:t>：离心力和哥氏力项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dirty="0"/>
                  <a:t>：重力项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外界扰动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/>
                  <a:t>：控制输入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1635592"/>
                <a:ext cx="8712969" cy="5033768"/>
              </a:xfrm>
              <a:blipFill>
                <a:blip r:embed="rId3"/>
                <a:stretch>
                  <a:fillRect t="-1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212976"/>
            <a:ext cx="3529890" cy="25788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F54D2A9-D23C-48AF-9B34-2C825EE0A47C}"/>
                  </a:ext>
                </a:extLst>
              </p14:cNvPr>
              <p14:cNvContentPartPr/>
              <p14:nvPr/>
            </p14:nvContentPartPr>
            <p14:xfrm>
              <a:off x="3300840" y="158400"/>
              <a:ext cx="65880" cy="3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F54D2A9-D23C-48AF-9B34-2C825EE0A4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1480" y="149040"/>
                <a:ext cx="84600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6133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1635592"/>
                <a:ext cx="8892480" cy="50337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标称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模型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̇"/>
                          <m:ctrlPr>
                            <a:rPr lang="el-GR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已知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可设计控制律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闭环动态方程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理想角度指令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1635592"/>
                <a:ext cx="8892480" cy="5033768"/>
              </a:xfrm>
              <a:blipFill>
                <a:blip r:embed="rId2"/>
                <a:stretch>
                  <a:fillRect l="-1371" t="-1453" b="-3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542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774094"/>
                <a:ext cx="8892480" cy="3952370"/>
              </a:xfrm>
            </p:spPr>
            <p:txBody>
              <a:bodyPr/>
              <a:lstStyle/>
              <a:p>
                <a:r>
                  <a:rPr lang="zh-CN" altLang="en-US" dirty="0"/>
                  <a:t>在线辨识机器人模型误差</a:t>
                </a:r>
                <a:endParaRPr lang="en-US" altLang="zh-CN" dirty="0"/>
              </a:p>
              <a:p>
                <a:r>
                  <a:rPr lang="zh-CN" altLang="en-US" dirty="0"/>
                  <a:t>保证闭环系统稳定性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利用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RBF</a:t>
                </a:r>
                <a:r>
                  <a:rPr lang="zh-CN" altLang="en-US" dirty="0"/>
                  <a:t>估计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存在理想权值向量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sup</m:t>
                                      </m:r>
                                    </m:e>
                                    <m:li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sup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有界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774094"/>
                <a:ext cx="8892480" cy="3952370"/>
              </a:xfrm>
              <a:blipFill>
                <a:blip r:embed="rId2"/>
                <a:stretch>
                  <a:fillRect l="-1440" t="-1543" b="-17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90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30530" y="1412776"/>
                <a:ext cx="8892480" cy="4536504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设计如下控制器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估计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误差动态方程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0530" y="1412776"/>
                <a:ext cx="8892480" cy="4536504"/>
              </a:xfrm>
              <a:blipFill rotWithShape="0">
                <a:blip r:embed="rId3"/>
                <a:stretch>
                  <a:fillRect l="-1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68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774094"/>
                <a:ext cx="8892480" cy="47512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闭环系统方程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774094"/>
                <a:ext cx="8892480" cy="4751250"/>
              </a:xfr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93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>
                    <a:latin typeface="Cambria Math" panose="02040503050406030204" pitchFamily="18" charset="0"/>
                  </a:rPr>
                  <a:t>定义</a:t>
                </a:r>
                <a:r>
                  <a:rPr lang="en-US" altLang="zh-CN" b="0" dirty="0" err="1">
                    <a:latin typeface="Cambria Math" panose="02040503050406030204" pitchFamily="18" charset="0"/>
                  </a:rPr>
                  <a:t>Lyapunov</a:t>
                </a:r>
                <a:r>
                  <a:rPr lang="zh-CN" altLang="en-US" b="0" dirty="0">
                    <a:latin typeface="Cambria Math" panose="02040503050406030204" pitchFamily="18" charset="0"/>
                  </a:rPr>
                  <a:t>函数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定义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 rotWithShape="0">
                <a:blip r:embed="rId3"/>
                <a:stretch>
                  <a:fillRect l="-1440" t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013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𝑃𝐵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由于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整理有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𝑃𝑥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252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自适应律设计方法</a:t>
                </a:r>
                <a:r>
                  <a:rPr lang="en-US" altLang="zh-CN" dirty="0"/>
                  <a:t>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𝑃𝐵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𝑃𝑥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235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3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836713"/>
            <a:ext cx="8229600" cy="1086683"/>
          </a:xfrm>
        </p:spPr>
        <p:txBody>
          <a:bodyPr/>
          <a:lstStyle/>
          <a:p>
            <a:r>
              <a:rPr lang="zh-CN" altLang="en-US" dirty="0"/>
              <a:t>人工神经元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闭环调节系统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7" name="Oval 16"/>
          <p:cNvSpPr/>
          <p:nvPr/>
        </p:nvSpPr>
        <p:spPr>
          <a:xfrm>
            <a:off x="5521363" y="2979195"/>
            <a:ext cx="1409152" cy="11596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53228" y="2663076"/>
            <a:ext cx="2360474" cy="17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2"/>
          </p:cNvCxnSpPr>
          <p:nvPr/>
        </p:nvCxnSpPr>
        <p:spPr>
          <a:xfrm>
            <a:off x="4331485" y="3559018"/>
            <a:ext cx="11898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951495" y="4044097"/>
            <a:ext cx="892127" cy="6998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428420" y="4213898"/>
                <a:ext cx="545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20" y="4213898"/>
                <a:ext cx="54547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553195" y="3055093"/>
                <a:ext cx="322585" cy="385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95" y="3055093"/>
                <a:ext cx="322585" cy="385510"/>
              </a:xfrm>
              <a:prstGeom prst="rect">
                <a:avLst/>
              </a:prstGeom>
              <a:blipFill>
                <a:blip r:embed="rId3"/>
                <a:stretch>
                  <a:fillRect r="-3774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381008" y="2871946"/>
                <a:ext cx="545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008" y="2871946"/>
                <a:ext cx="54547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38797" y="1957291"/>
                <a:ext cx="545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97" y="1957291"/>
                <a:ext cx="54547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52625" y="3155583"/>
                <a:ext cx="215630" cy="743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5400" i="1" smtClean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zh-CN" altLang="en-US" sz="5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25" y="3155583"/>
                <a:ext cx="215630" cy="743484"/>
              </a:xfrm>
              <a:prstGeom prst="rect">
                <a:avLst/>
              </a:prstGeom>
              <a:blipFill>
                <a:blip r:embed="rId6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>
          <a:xfrm rot="16200000">
            <a:off x="5679726" y="3484649"/>
            <a:ext cx="1121051" cy="148738"/>
          </a:xfrm>
          <a:prstGeom prst="arc">
            <a:avLst>
              <a:gd name="adj1" fmla="val 10908741"/>
              <a:gd name="adj2" fmla="val 2154449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184221" y="3334570"/>
                <a:ext cx="523058" cy="385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221" y="3334570"/>
                <a:ext cx="523058" cy="385510"/>
              </a:xfrm>
              <a:prstGeom prst="rect">
                <a:avLst/>
              </a:prstGeom>
              <a:blipFill>
                <a:blip r:embed="rId7"/>
                <a:stretch>
                  <a:fillRect r="-22093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V="1">
            <a:off x="6930515" y="3559016"/>
            <a:ext cx="644519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247105" y="2114826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105" y="2114826"/>
                <a:ext cx="265172" cy="430887"/>
              </a:xfrm>
              <a:prstGeom prst="rect">
                <a:avLst/>
              </a:prstGeom>
              <a:blipFill>
                <a:blip r:embed="rId8"/>
                <a:stretch>
                  <a:fillRect r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12027" y="5286612"/>
                <a:ext cx="286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27" y="5286612"/>
                <a:ext cx="28693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606932" y="2385163"/>
                <a:ext cx="726929" cy="5618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932" y="2385163"/>
                <a:ext cx="726929" cy="5618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4358238" y="2668808"/>
            <a:ext cx="617764" cy="198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7" idx="1"/>
          </p:cNvCxnSpPr>
          <p:nvPr/>
        </p:nvCxnSpPr>
        <p:spPr>
          <a:xfrm>
            <a:off x="4976002" y="2697200"/>
            <a:ext cx="751727" cy="4518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618530" y="3285837"/>
                <a:ext cx="662809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30" y="3285837"/>
                <a:ext cx="66280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598144" y="4495070"/>
                <a:ext cx="733341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144" y="4495070"/>
                <a:ext cx="73334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4331485" y="4743956"/>
            <a:ext cx="64451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831455" y="3103279"/>
                <a:ext cx="489236" cy="9017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455" y="3103279"/>
                <a:ext cx="489236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66721" y="4509120"/>
                <a:ext cx="45397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721" y="4509120"/>
                <a:ext cx="45397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1253122" y="3629105"/>
            <a:ext cx="586798" cy="15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9" idx="3"/>
            <a:endCxn id="44" idx="1"/>
          </p:cNvCxnSpPr>
          <p:nvPr/>
        </p:nvCxnSpPr>
        <p:spPr>
          <a:xfrm flipV="1">
            <a:off x="2320691" y="3547447"/>
            <a:ext cx="1297839" cy="67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273565" y="4786960"/>
            <a:ext cx="590144" cy="10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0" idx="3"/>
            <a:endCxn id="45" idx="1"/>
          </p:cNvCxnSpPr>
          <p:nvPr/>
        </p:nvCxnSpPr>
        <p:spPr>
          <a:xfrm flipV="1">
            <a:off x="2320691" y="4756680"/>
            <a:ext cx="1277453" cy="140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506486" y="4265440"/>
                <a:ext cx="4685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86" y="4265440"/>
                <a:ext cx="4685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Straight Connector 1026"/>
          <p:cNvCxnSpPr/>
          <p:nvPr/>
        </p:nvCxnSpPr>
        <p:spPr>
          <a:xfrm>
            <a:off x="3203848" y="3055093"/>
            <a:ext cx="0" cy="2354766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/>
          <p:nvPr/>
        </p:nvCxnSpPr>
        <p:spPr>
          <a:xfrm flipV="1">
            <a:off x="3203848" y="2330269"/>
            <a:ext cx="1234949" cy="77301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224291" y="3257637"/>
            <a:ext cx="1234949" cy="77301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224291" y="4474815"/>
            <a:ext cx="1234949" cy="77301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/>
          <p:cNvSpPr txBox="1"/>
          <p:nvPr/>
        </p:nvSpPr>
        <p:spPr>
          <a:xfrm>
            <a:off x="7569142" y="3257637"/>
            <a:ext cx="1003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endParaRPr lang="zh-CN" alt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8568535" y="3519245"/>
            <a:ext cx="575465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635980" y="2998492"/>
                <a:ext cx="304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80" y="2998492"/>
                <a:ext cx="30457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223539" y="6022449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39" y="6022449"/>
                <a:ext cx="265172" cy="430887"/>
              </a:xfrm>
              <a:prstGeom prst="rect">
                <a:avLst/>
              </a:prstGeom>
              <a:blipFill>
                <a:blip r:embed="rId17"/>
                <a:stretch>
                  <a:fillRect l="-2326"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7" name="Oval 1036"/>
          <p:cNvSpPr/>
          <p:nvPr/>
        </p:nvSpPr>
        <p:spPr>
          <a:xfrm>
            <a:off x="1085079" y="5816338"/>
            <a:ext cx="336085" cy="4004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498281" y="6021288"/>
            <a:ext cx="586798" cy="15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18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Elbow Connector 1038"/>
          <p:cNvCxnSpPr>
            <a:endCxn id="1037" idx="6"/>
          </p:cNvCxnSpPr>
          <p:nvPr/>
        </p:nvCxnSpPr>
        <p:spPr>
          <a:xfrm rot="10800000" flipV="1">
            <a:off x="1421165" y="3519244"/>
            <a:ext cx="7470513" cy="2497343"/>
          </a:xfrm>
          <a:prstGeom prst="bentConnector3">
            <a:avLst>
              <a:gd name="adj1" fmla="val 75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/>
          <p:cNvCxnSpPr>
            <a:endCxn id="1037" idx="0"/>
          </p:cNvCxnSpPr>
          <p:nvPr/>
        </p:nvCxnSpPr>
        <p:spPr>
          <a:xfrm>
            <a:off x="1253122" y="2663076"/>
            <a:ext cx="0" cy="315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1512170" y="5429357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-</a:t>
            </a:r>
            <a:endParaRPr lang="zh-CN" altLang="en-US" sz="3600" dirty="0"/>
          </a:p>
        </p:txBody>
      </p:sp>
      <p:sp>
        <p:nvSpPr>
          <p:cNvPr id="1047" name="TextBox 1046"/>
          <p:cNvSpPr txBox="1"/>
          <p:nvPr/>
        </p:nvSpPr>
        <p:spPr>
          <a:xfrm>
            <a:off x="2595348" y="5422360"/>
            <a:ext cx="1217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学习训练</a:t>
            </a:r>
          </a:p>
        </p:txBody>
      </p:sp>
    </p:spTree>
    <p:extLst>
      <p:ext uri="{BB962C8B-B14F-4D97-AF65-F5344CB8AC3E}">
        <p14:creationId xmlns:p14="http://schemas.microsoft.com/office/powerpoint/2010/main" val="1002162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自适应律设计方法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235" t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108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自适应律设计方法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𝑃𝑥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F</a:t>
                </a:r>
                <a:r>
                  <a:rPr lang="zh-CN" altLang="en-US" dirty="0"/>
                  <a:t>范数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性质</m:t>
                    </m:r>
                  </m:oMath>
                </a14:m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440" t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277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700808"/>
                <a:ext cx="8892480" cy="482453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为使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/>
                  <a:t>0,</a:t>
                </a:r>
                <a:r>
                  <a:rPr lang="zh-CN" altLang="en-US" dirty="0"/>
                  <a:t>选择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参数使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从而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ra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700808"/>
                <a:ext cx="8892480" cy="4824536"/>
              </a:xfr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505907" y="2852936"/>
                <a:ext cx="2638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907" y="2852936"/>
                <a:ext cx="263809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765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3200" dirty="0"/>
                  <a:t>双关节机械臂动力学模型</a:t>
                </a:r>
                <a:endParaRPr lang="en-US" altLang="zh-CN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+8.75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8.75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=13.3,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=8.98,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=8.75,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=9.8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外界干扰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578" t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61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关节角和角速度的期望跟踪指令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=1+0.2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=1−0.2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初始状态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50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50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 rotWithShape="0">
                <a:blip r:embed="rId2"/>
                <a:stretch>
                  <a:fillRect l="-1440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26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94"/>
            <a:ext cx="4772039" cy="38871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92" y="1988840"/>
            <a:ext cx="4602407" cy="35283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584" y="5877272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角度跟踪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32040" y="5831686"/>
            <a:ext cx="342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角速度跟踪</a:t>
            </a:r>
          </a:p>
        </p:txBody>
      </p:sp>
    </p:spTree>
    <p:extLst>
      <p:ext uri="{BB962C8B-B14F-4D97-AF65-F5344CB8AC3E}">
        <p14:creationId xmlns:p14="http://schemas.microsoft.com/office/powerpoint/2010/main" val="567561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7584" y="5877272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控制输入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600878" y="5733256"/>
                <a:ext cx="41344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关节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2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及其逼近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78" y="5733256"/>
                <a:ext cx="4134465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097" t="-15116" r="-2360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4680520" cy="3960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44824"/>
            <a:ext cx="4464496" cy="33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99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56792"/>
                <a:ext cx="8229600" cy="449736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考虑离散非线性系统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  控制任务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zh-CN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跟踪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经典控制器设计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已知</m:t>
                    </m:r>
                  </m:oMath>
                </a14:m>
                <a:r>
                  <a:rPr lang="zh-CN" altLang="en-US" dirty="0"/>
                  <a:t>，则设计控制律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可得误差差分方程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56792"/>
                <a:ext cx="8229600" cy="4497363"/>
              </a:xfrm>
              <a:blipFill>
                <a:blip r:embed="rId2"/>
                <a:stretch>
                  <a:fillRect l="-1481" t="-1355" b="-2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325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517407" y="4628349"/>
            <a:ext cx="108012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控制器</a:t>
            </a:r>
          </a:p>
        </p:txBody>
      </p:sp>
      <p:sp>
        <p:nvSpPr>
          <p:cNvPr id="8" name="矩形 7"/>
          <p:cNvSpPr/>
          <p:nvPr/>
        </p:nvSpPr>
        <p:spPr>
          <a:xfrm>
            <a:off x="4674443" y="4628349"/>
            <a:ext cx="1262091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被控对象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3056215" y="3404213"/>
            <a:ext cx="108012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控制器</a:t>
            </a:r>
          </a:p>
        </p:txBody>
      </p:sp>
      <p:sp>
        <p:nvSpPr>
          <p:cNvPr id="10" name="矩形 9"/>
          <p:cNvSpPr/>
          <p:nvPr/>
        </p:nvSpPr>
        <p:spPr>
          <a:xfrm>
            <a:off x="4938767" y="2540117"/>
            <a:ext cx="13198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自适应律</a:t>
            </a:r>
          </a:p>
        </p:txBody>
      </p:sp>
      <p:cxnSp>
        <p:nvCxnSpPr>
          <p:cNvPr id="12" name="直接箭头连接符 11"/>
          <p:cNvCxnSpPr>
            <a:stCxn id="7" idx="3"/>
            <a:endCxn id="8" idx="1"/>
          </p:cNvCxnSpPr>
          <p:nvPr/>
        </p:nvCxnSpPr>
        <p:spPr>
          <a:xfrm>
            <a:off x="2597527" y="4880377"/>
            <a:ext cx="2076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050707" y="4628349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8" idx="3"/>
            <a:endCxn id="13" idx="2"/>
          </p:cNvCxnSpPr>
          <p:nvPr/>
        </p:nvCxnSpPr>
        <p:spPr>
          <a:xfrm>
            <a:off x="5936534" y="4880377"/>
            <a:ext cx="1114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13" idx="0"/>
            <a:endCxn id="10" idx="3"/>
          </p:cNvCxnSpPr>
          <p:nvPr/>
        </p:nvCxnSpPr>
        <p:spPr>
          <a:xfrm rot="16200000" flipV="1">
            <a:off x="5862575" y="3188189"/>
            <a:ext cx="1836204" cy="10441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3" idx="6"/>
          </p:cNvCxnSpPr>
          <p:nvPr/>
        </p:nvCxnSpPr>
        <p:spPr>
          <a:xfrm flipH="1">
            <a:off x="7554763" y="4880377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3" idx="4"/>
          </p:cNvCxnSpPr>
          <p:nvPr/>
        </p:nvCxnSpPr>
        <p:spPr>
          <a:xfrm rot="5400000">
            <a:off x="3783448" y="2350992"/>
            <a:ext cx="737875" cy="63007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002035" y="5006182"/>
            <a:ext cx="0" cy="936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02035" y="5006182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97979" y="4718150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8932" y="4153990"/>
                <a:ext cx="13624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" y="4153990"/>
                <a:ext cx="1362488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268991" y="4376400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91" y="4376400"/>
                <a:ext cx="904415" cy="461665"/>
              </a:xfrm>
              <a:prstGeom prst="rect">
                <a:avLst/>
              </a:prstGeom>
              <a:blipFill rotWithShape="0">
                <a:blip r:embed="rId3"/>
                <a:stretch>
                  <a:fillRect r="-134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5946726" y="4433520"/>
                <a:ext cx="889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726" y="4433520"/>
                <a:ext cx="889987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1370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717308" y="4293096"/>
                <a:ext cx="490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08" y="4293096"/>
                <a:ext cx="49083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434308" y="4917565"/>
                <a:ext cx="490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08" y="4917565"/>
                <a:ext cx="49084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899772" y="3044173"/>
                <a:ext cx="878766" cy="482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772" y="3044173"/>
                <a:ext cx="878766" cy="4822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连接符 37"/>
          <p:cNvCxnSpPr>
            <a:endCxn id="10" idx="1"/>
          </p:cNvCxnSpPr>
          <p:nvPr/>
        </p:nvCxnSpPr>
        <p:spPr>
          <a:xfrm>
            <a:off x="3954363" y="2792145"/>
            <a:ext cx="984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3268991" y="2792145"/>
            <a:ext cx="685372" cy="1500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9" idx="1"/>
            <a:endCxn id="7" idx="0"/>
          </p:cNvCxnSpPr>
          <p:nvPr/>
        </p:nvCxnSpPr>
        <p:spPr>
          <a:xfrm rot="10800000" flipV="1">
            <a:off x="2057467" y="3656241"/>
            <a:ext cx="998748" cy="972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7538234" y="4293096"/>
                <a:ext cx="902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234" y="4293096"/>
                <a:ext cx="902234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/>
          <p:cNvSpPr txBox="1"/>
          <p:nvPr/>
        </p:nvSpPr>
        <p:spPr>
          <a:xfrm>
            <a:off x="2200183" y="6069443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基于神经网络逼近的自适应控制</a:t>
            </a:r>
          </a:p>
        </p:txBody>
      </p:sp>
    </p:spTree>
    <p:extLst>
      <p:ext uri="{BB962C8B-B14F-4D97-AF65-F5344CB8AC3E}">
        <p14:creationId xmlns:p14="http://schemas.microsoft.com/office/powerpoint/2010/main" val="2585285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自适应神经网络控制器设计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思想：利用</a:t>
                </a:r>
                <a:r>
                  <a:rPr lang="en-US" altLang="zh-CN" dirty="0"/>
                  <a:t>RBF</a:t>
                </a:r>
                <a:r>
                  <a:rPr lang="zh-CN" altLang="en-US" dirty="0"/>
                  <a:t>神经网络逼近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根据逼近定理，存在最优权值向量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为最优神经网络逼近误差，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sz="18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48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29600" cy="2016223"/>
              </a:xfrm>
            </p:spPr>
            <p:txBody>
              <a:bodyPr/>
              <a:lstStyle/>
              <a:p>
                <a:r>
                  <a:rPr lang="zh-CN" altLang="en-US" dirty="0"/>
                  <a:t>离散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b="0" dirty="0"/>
                  <a:t>神经元输出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29600" cy="2016223"/>
              </a:xfrm>
              <a:blipFill>
                <a:blip r:embed="rId3"/>
                <a:stretch>
                  <a:fillRect l="-1481" t="-3927" b="-179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owchart: Alternate Process 9"/>
          <p:cNvSpPr/>
          <p:nvPr/>
        </p:nvSpPr>
        <p:spPr>
          <a:xfrm>
            <a:off x="2267744" y="1592796"/>
            <a:ext cx="936104" cy="612068"/>
          </a:xfrm>
          <a:prstGeom prst="flowChartAlternateProcess">
            <a:avLst/>
          </a:prstGeom>
          <a:noFill/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2447764" y="620688"/>
                <a:ext cx="1512168" cy="796013"/>
              </a:xfrm>
              <a:prstGeom prst="wedgeEllipseCallout">
                <a:avLst>
                  <a:gd name="adj1" fmla="val -25052"/>
                  <a:gd name="adj2" fmla="val 70554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764" y="620688"/>
                <a:ext cx="1512168" cy="796013"/>
              </a:xfrm>
              <a:prstGeom prst="wedgeEllipseCallout">
                <a:avLst>
                  <a:gd name="adj1" fmla="val -25052"/>
                  <a:gd name="adj2" fmla="val 70554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/>
          <p:cNvSpPr/>
          <p:nvPr/>
        </p:nvSpPr>
        <p:spPr>
          <a:xfrm>
            <a:off x="3851920" y="1416701"/>
            <a:ext cx="1162472" cy="932179"/>
          </a:xfrm>
          <a:prstGeom prst="flowChartAlternateProcess">
            <a:avLst/>
          </a:prstGeom>
          <a:noFill/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Callout 54"/>
              <p:cNvSpPr/>
              <p:nvPr/>
            </p:nvSpPr>
            <p:spPr>
              <a:xfrm>
                <a:off x="4211961" y="2530861"/>
                <a:ext cx="1512168" cy="796013"/>
              </a:xfrm>
              <a:prstGeom prst="wedgeEllipseCallout">
                <a:avLst>
                  <a:gd name="adj1" fmla="val -39818"/>
                  <a:gd name="adj2" fmla="val -7236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Callout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1" y="2530861"/>
                <a:ext cx="1512168" cy="796013"/>
              </a:xfrm>
              <a:prstGeom prst="wedgeEllipseCallout">
                <a:avLst>
                  <a:gd name="adj1" fmla="val -39818"/>
                  <a:gd name="adj2" fmla="val -72369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Alternate Process 56"/>
          <p:cNvSpPr/>
          <p:nvPr/>
        </p:nvSpPr>
        <p:spPr>
          <a:xfrm>
            <a:off x="5921970" y="1378735"/>
            <a:ext cx="2487141" cy="826130"/>
          </a:xfrm>
          <a:prstGeom prst="flowChartAlternateProcess">
            <a:avLst/>
          </a:prstGeom>
          <a:noFill/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Callout 57"/>
              <p:cNvSpPr/>
              <p:nvPr/>
            </p:nvSpPr>
            <p:spPr>
              <a:xfrm>
                <a:off x="6896943" y="2409114"/>
                <a:ext cx="1512168" cy="796013"/>
              </a:xfrm>
              <a:prstGeom prst="wedgeEllipseCallout">
                <a:avLst>
                  <a:gd name="adj1" fmla="val -39818"/>
                  <a:gd name="adj2" fmla="val -7236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Callout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943" y="2409114"/>
                <a:ext cx="1512168" cy="796013"/>
              </a:xfrm>
              <a:prstGeom prst="wedgeEllipseCallout">
                <a:avLst>
                  <a:gd name="adj1" fmla="val -39818"/>
                  <a:gd name="adj2" fmla="val -72369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0395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神经网络逼近误差可写为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设计控制律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98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误差方程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增广误差信号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(</a:t>
                </a: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augmented error signal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15616" y="6126163"/>
                <a:ext cx="54521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b="0" i="1" dirty="0"/>
                  <a:t>  </a:t>
                </a:r>
                <a:r>
                  <a:rPr lang="zh-CN" altLang="en-US" b="0" dirty="0"/>
                  <a:t>辅助信号（</a:t>
                </a:r>
                <a:r>
                  <a:rPr lang="en-US" altLang="zh-CN" b="0" dirty="0">
                    <a:cs typeface="Times New Roman" panose="02020603050405020304" pitchFamily="18" charset="0"/>
                  </a:rPr>
                  <a:t>auxiliary signal</a:t>
                </a:r>
                <a:r>
                  <a:rPr lang="zh-CN" altLang="en-US" b="0" dirty="0">
                    <a:cs typeface="Times New Roman" panose="02020603050405020304" pitchFamily="18" charset="0"/>
                  </a:rPr>
                  <a:t>）</a:t>
                </a:r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126163"/>
                <a:ext cx="545219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6279" r="-89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545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56792"/>
                <a:ext cx="8229600" cy="45693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定义离散时间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Lyapunov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̃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56792"/>
                <a:ext cx="8229600" cy="4569371"/>
              </a:xfrm>
              <a:blipFill>
                <a:blip r:embed="rId3"/>
                <a:stretch>
                  <a:fillRect l="-1481" t="-1733" b="-3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4408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设计自适应律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0                                           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134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5"/>
                <a:ext cx="8229600" cy="28083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00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rad>
                                          <m:sSubSup>
                                            <m:sSubSupPr>
                                              <m:ctrlPr>
                                                <a:rPr lang="en-US" altLang="zh-CN" sz="200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−1))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)]      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5"/>
                <a:ext cx="8229600" cy="2808312"/>
              </a:xfrm>
              <a:blipFill>
                <a:blip r:embed="rId3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1845" y="4774994"/>
                <a:ext cx="8363272" cy="1986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设计辅助信号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从而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sz="24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45" y="4774994"/>
                <a:ext cx="8363272" cy="1986762"/>
              </a:xfrm>
              <a:prstGeom prst="rect">
                <a:avLst/>
              </a:prstGeom>
              <a:blipFill>
                <a:blip r:embed="rId4"/>
                <a:stretch>
                  <a:fillRect l="-1458" t="-3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726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556792"/>
                <a:ext cx="9144000" cy="5164683"/>
              </a:xfrm>
            </p:spPr>
            <p:txBody>
              <a:bodyPr/>
              <a:lstStyle/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zh-CN" altLang="en-US" dirty="0"/>
                  <a:t>，则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sz="2400" dirty="0"/>
                  <a:t>因此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故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556792"/>
                <a:ext cx="9144000" cy="5164683"/>
              </a:xfrm>
              <a:blipFill rotWithShape="0">
                <a:blip r:embed="rId3"/>
                <a:stretch>
                  <a:fillRect l="-1200" t="-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6312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844824"/>
                <a:ext cx="9144000" cy="48766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则可以保证跟踪性能，且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可以任意小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844824"/>
                <a:ext cx="9144000" cy="4876651"/>
              </a:xfrm>
              <a:blipFill rotWithShape="0">
                <a:blip r:embed="rId3"/>
                <a:stretch>
                  <a:fillRect l="-1000"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25" y="2450153"/>
            <a:ext cx="7571184" cy="43001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489" y="4408489"/>
            <a:ext cx="2646000" cy="48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4" y="5373216"/>
            <a:ext cx="3153150" cy="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92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7665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̅"/>
                              <m:ctrlP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Simon G.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Fabri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Visakan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Kadirkamanathan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Functional Adaptive Control An Intelligent Systems Approach Springer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Verlag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London (2001), Chapter 5.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76651"/>
              </a:xfrm>
              <a:blipFill rotWithShape="0">
                <a:blip r:embed="rId3"/>
                <a:stretch>
                  <a:fillRect l="-1111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883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4784"/>
                <a:ext cx="8229600" cy="46413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>
                    <a:latin typeface="Cambria Math" panose="02040503050406030204" pitchFamily="18" charset="0"/>
                  </a:rPr>
                  <a:t>离散时间系统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−1)(1−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⁡(−0.25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未知</m:t>
                    </m:r>
                  </m:oMath>
                </a14:m>
                <a:r>
                  <a:rPr lang="zh-CN" altLang="en-US" dirty="0"/>
                  <a:t>，用</a:t>
                </a:r>
                <a:r>
                  <a:rPr lang="en-US" altLang="zh-CN" dirty="0"/>
                  <a:t>RBF</a:t>
                </a:r>
                <a:r>
                  <a:rPr lang="zh-CN" altLang="en-US" dirty="0"/>
                  <a:t>对其进行逼近，结构为</a:t>
                </a:r>
                <a:r>
                  <a:rPr lang="en-US" altLang="zh-CN" dirty="0"/>
                  <a:t>1-9-1</a:t>
                </a:r>
                <a:r>
                  <a:rPr lang="zh-CN" altLang="en-US" dirty="0"/>
                  <a:t>，网络输入取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−2,−1.5 −1.0 −0.5 0 0.5 1.0 1.5 2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=15,(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=1,2,⋯,9)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初始取值为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之间的随机数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=−0.01,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=50000,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4784"/>
                <a:ext cx="8229600" cy="4641379"/>
              </a:xfrm>
              <a:blipFill>
                <a:blip r:embed="rId2"/>
                <a:stretch>
                  <a:fillRect l="-1481" t="-1840" b="-5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4211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4094"/>
            <a:ext cx="4896544" cy="366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795571"/>
            <a:ext cx="4032448" cy="291115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1560" y="2064112"/>
            <a:ext cx="360040" cy="273303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971600" y="3795571"/>
            <a:ext cx="4464496" cy="6415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15616" y="602128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err="1"/>
              <a:t>ts</a:t>
            </a:r>
            <a:r>
              <a:rPr lang="en-US" altLang="zh-CN" b="0" dirty="0"/>
              <a:t>=0.001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868144" y="227687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指令跟踪</a:t>
            </a:r>
          </a:p>
        </p:txBody>
      </p:sp>
    </p:spTree>
    <p:extLst>
      <p:ext uri="{BB962C8B-B14F-4D97-AF65-F5344CB8AC3E}">
        <p14:creationId xmlns:p14="http://schemas.microsoft.com/office/powerpoint/2010/main" val="59074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学习算法：梯度下降算法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 marL="0" indent="0" algn="just">
                  <a:buNone/>
                </a:pPr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−2)</m:t>
                        </m:r>
                      </m:den>
                    </m:f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sgn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−2)</m:t>
                            </m:r>
                          </m:den>
                        </m:f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  <a:blipFill>
                <a:blip r:embed="rId3"/>
                <a:stretch>
                  <a:fillRect l="-1471" t="-2342" b="-4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586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80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14" y="1844824"/>
            <a:ext cx="3709913" cy="277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000"/>
            <a:ext cx="3709913" cy="2777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576" y="1867055"/>
            <a:ext cx="288032" cy="24980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115616" y="3501008"/>
            <a:ext cx="4464496" cy="9361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20072" y="23488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控制量</a:t>
            </a:r>
          </a:p>
        </p:txBody>
      </p:sp>
    </p:spTree>
    <p:extLst>
      <p:ext uri="{BB962C8B-B14F-4D97-AF65-F5344CB8AC3E}">
        <p14:creationId xmlns:p14="http://schemas.microsoft.com/office/powerpoint/2010/main" val="15450677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81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0" y="1700808"/>
            <a:ext cx="4292731" cy="32138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43" y="3429000"/>
            <a:ext cx="3709913" cy="2777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576" y="1988840"/>
            <a:ext cx="288032" cy="24980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043608" y="3429000"/>
            <a:ext cx="4464496" cy="14856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898050" y="2635606"/>
                <a:ext cx="3490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及其</m:t>
                    </m:r>
                  </m:oMath>
                </a14:m>
                <a:r>
                  <a:rPr lang="zh-CN" altLang="en-US" dirty="0"/>
                  <a:t>估计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50" y="2635606"/>
                <a:ext cx="3490892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5116" r="-2618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4020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82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一、人工神经元控制系统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7420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83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774094"/>
            <a:ext cx="8229600" cy="4352069"/>
          </a:xfrm>
        </p:spPr>
        <p:txBody>
          <a:bodyPr/>
          <a:lstStyle/>
          <a:p>
            <a:r>
              <a:rPr lang="zh-CN" altLang="en-US" dirty="0"/>
              <a:t>小脑模型关节控制器（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Cerebellar Model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Albus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仿照小脑如何控制肢体运动的原理而建立的神经网络模型，主要用来求解机械手的关节运动</a:t>
            </a:r>
            <a:endParaRPr lang="en-US" altLang="zh-CN" dirty="0"/>
          </a:p>
          <a:p>
            <a:r>
              <a:rPr lang="zh-CN" altLang="en-US" dirty="0"/>
              <a:t>推广至机器人控制、模式识别、自适应控制、信号处理等</a:t>
            </a:r>
            <a:endParaRPr lang="en-US" altLang="zh-CN" dirty="0"/>
          </a:p>
          <a:p>
            <a:r>
              <a:rPr lang="zh-CN" altLang="en-US" dirty="0"/>
              <a:t>局部逼近神经网络</a:t>
            </a:r>
            <a:endParaRPr lang="en-US" altLang="zh-CN" dirty="0"/>
          </a:p>
          <a:p>
            <a:r>
              <a:rPr lang="zh-CN" altLang="en-US" dirty="0"/>
              <a:t>一种联想网络，具有局部泛化能力，相似输入产生相似输出，远离的输入产生几乎独立地输出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86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6148952"/>
            <a:ext cx="8229600" cy="57252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CMAC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原理结构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08206"/>
            <a:ext cx="7023201" cy="424928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55576" y="1696964"/>
            <a:ext cx="2808312" cy="46593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95736" y="1593265"/>
            <a:ext cx="5616624" cy="465938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5576" y="1696964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固定的非线性输入层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602052" y="157298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可调的线性输出层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172214" y="5794959"/>
            <a:ext cx="1663482" cy="640254"/>
          </a:xfrm>
          <a:prstGeom prst="wedgeRoundRectCallout">
            <a:avLst>
              <a:gd name="adj1" fmla="val 130444"/>
              <a:gd name="adj2" fmla="val -218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M</a:t>
            </a:r>
            <a:r>
              <a:rPr lang="zh-CN" altLang="en-US" sz="1800" dirty="0"/>
              <a:t>维相联空间</a:t>
            </a:r>
          </a:p>
        </p:txBody>
      </p:sp>
    </p:spTree>
    <p:extLst>
      <p:ext uri="{BB962C8B-B14F-4D97-AF65-F5344CB8AC3E}">
        <p14:creationId xmlns:p14="http://schemas.microsoft.com/office/powerpoint/2010/main" val="42172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神经网络数学表示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4784"/>
                <a:ext cx="8229600" cy="52366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latin typeface="Cambria Math" panose="02040503050406030204" pitchFamily="18" charset="0"/>
                  </a:rPr>
                  <a:t>实现非线性映射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维相联空间；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固定数目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: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感受野（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reception field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）的大小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泛化参数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4784"/>
                <a:ext cx="8229600" cy="5236691"/>
              </a:xfrm>
              <a:blipFill rotWithShape="0">
                <a:blip r:embed="rId2"/>
                <a:stretch>
                  <a:fillRect l="-1481" t="-1630" r="-296" b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431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神经网络学习算法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2813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连接权学习算法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/>
                  <a:t>标量形式</a:t>
                </a:r>
                <a:r>
                  <a:rPr lang="en-US" altLang="zh-CN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den>
                    </m:f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1" dirty="0"/>
                  <a:t>矢量形式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den>
                    </m:f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&lt;2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281339"/>
              </a:xfrm>
              <a:blipFill rotWithShape="0">
                <a:blip r:embed="rId2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191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神经网络学习算法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808" y="1665845"/>
                <a:ext cx="8229600" cy="496855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sz="3500" dirty="0"/>
                  <a:t>定义</a:t>
                </a:r>
                <a:endParaRPr lang="en-US" altLang="zh-CN" sz="3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3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3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3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zh-CN" sz="3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CN" altLang="en-US" sz="35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0" dirty="0"/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0" dirty="0"/>
                  <a:t>=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808" y="1665845"/>
                <a:ext cx="8229600" cy="4968552"/>
              </a:xfrm>
              <a:blipFill rotWithShape="0">
                <a:blip r:embed="rId2"/>
                <a:stretch>
                  <a:fillRect l="-1926" t="-1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6576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⇒0&lt;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CMAC</a:t>
                </a:r>
                <a:r>
                  <a:rPr lang="zh-CN" altLang="en-US" dirty="0"/>
                  <a:t>网络具有如下特性：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可以实现从输入到输出的任意映射，输入各向量分量的量化精度愈高，分块愈细，逼近任意函数的精度就愈高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具有局部扩展功能，即在局部空间中靠近的向量，对应的输出也是靠近的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采用自适应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LMS</a:t>
                </a:r>
                <a:r>
                  <a:rPr lang="zh-CN" altLang="en-US" dirty="0"/>
                  <a:t>自适应算法，可得到全局最小值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由于相联空间中只有少数几个元素为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，其余均为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，因此在一次训练中只有少数的连接权需要调整，计算量比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BP</a:t>
                </a:r>
                <a:r>
                  <a:rPr lang="zh-CN" altLang="en-US" dirty="0"/>
                  <a:t>网络要小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  <a:blipFill rotWithShape="0"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5485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输入向量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zh-CN" altLang="en-US" dirty="0"/>
                  <a:t>相联空间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dirty="0"/>
                  <a:t>中向量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输入较近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输出较近     输入较远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输出较远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输入空间距离（海明距离</a:t>
                </a:r>
                <a:r>
                  <a:rPr lang="en-US" altLang="zh-CN" dirty="0"/>
                  <a:t>,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Hamming Distance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dirty="0"/>
                  <a:t>较近   交集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dirty="0">
                        <a:latin typeface="Cambria Math" panose="02040503050406030204" pitchFamily="18" charset="0"/>
                      </a:rPr>
                      <m:t>∧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应较大 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dirty="0"/>
                  <a:t>较远   交集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dirty="0">
                        <a:latin typeface="Cambria Math" panose="02040503050406030204" pitchFamily="18" charset="0"/>
                      </a:rPr>
                      <m:t>∧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应较小 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  <a:blipFill rotWithShape="0">
                <a:blip r:embed="rId2"/>
                <a:stretch>
                  <a:fillRect l="-1481" t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3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zh-CN" altLang="en-US" dirty="0"/>
                  <a:t>稳定性分析</a:t>
                </a:r>
                <a:endParaRPr lang="en-US" altLang="zh-CN" dirty="0"/>
              </a:p>
              <a:p>
                <a:pPr marL="0" indent="0" algn="just">
                  <a:buNone/>
                </a:pPr>
                <a:r>
                  <a:rPr lang="zh-CN" altLang="en-US" dirty="0"/>
                  <a:t>取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Lyapunov</a:t>
                </a:r>
                <a:r>
                  <a:rPr lang="zh-CN" altLang="en-US" dirty="0"/>
                  <a:t>函数 </a:t>
                </a:r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𝐷𝑃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zh-CN" altLang="en-US" sz="20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&lt;2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𝐷𝑃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  <a:blipFill>
                <a:blip r:embed="rId3"/>
                <a:stretch>
                  <a:fillRect l="-1471" t="-1802" b="-41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1025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4784"/>
                <a:ext cx="8229600" cy="525658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中非零元素的集合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要求：相联空间的元素个数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远远大于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中元素的个数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通常选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保证输入空间的每一点都存在唯一的映射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的每个分量可以取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个不同的值，则输入共有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个不同模式。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的组合数为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4784"/>
                <a:ext cx="8229600" cy="5256584"/>
              </a:xfrm>
              <a:blipFill rotWithShape="0">
                <a:blip r:embed="rId2"/>
                <a:stretch>
                  <a:fillRect l="-1481" t="-2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5992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511" y="1484784"/>
                <a:ext cx="8784977" cy="52565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非线性映射分解成两步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将输入向量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的每个分量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转成二进制变量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只有一个区间段的位值均为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在任何一个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中位值为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的个数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均等于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511" y="1484784"/>
                <a:ext cx="8784977" cy="5256584"/>
              </a:xfrm>
              <a:blipFill>
                <a:blip r:embed="rId2"/>
                <a:stretch>
                  <a:fillRect l="-1387" t="-1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099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4784"/>
            <a:ext cx="82296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974171"/>
                  </p:ext>
                </p:extLst>
              </p:nvPr>
            </p:nvGraphicFramePr>
            <p:xfrm>
              <a:off x="79740" y="1916830"/>
              <a:ext cx="8820471" cy="46085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0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70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186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725931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367520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41895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1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974171"/>
                  </p:ext>
                </p:extLst>
              </p:nvPr>
            </p:nvGraphicFramePr>
            <p:xfrm>
              <a:off x="79740" y="1916830"/>
              <a:ext cx="8820471" cy="46085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0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70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186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725931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367520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41895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1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194" t="-1449" r="-301" b="-100724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26" t="-101449" r="-1100000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9787" t="-101449" r="-1315957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80000" t="-101449" r="-930833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4545" t="-101449" r="-746212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3277" t="-101449" r="-727731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89167" t="-101449" r="-621667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89167" t="-101449" r="-521667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94958" t="-101449" r="-426050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75926" t="-101449" r="-369444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75926" t="-101449" r="-269444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85981" t="-101449" r="-171963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57500" t="-101449" r="-53333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315000" t="-101449" r="-6667" b="-9072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椭圆 6"/>
          <p:cNvSpPr/>
          <p:nvPr/>
        </p:nvSpPr>
        <p:spPr>
          <a:xfrm>
            <a:off x="4540712" y="3573016"/>
            <a:ext cx="504056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5172" y="3573016"/>
            <a:ext cx="504056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07387" y="1484784"/>
                <a:ext cx="2434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87" y="1484784"/>
                <a:ext cx="243412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6376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20083466"/>
                  </p:ext>
                </p:extLst>
              </p:nvPr>
            </p:nvGraphicFramePr>
            <p:xfrm>
              <a:off x="107504" y="2105470"/>
              <a:ext cx="4458041" cy="47525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8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21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752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20083466"/>
                  </p:ext>
                </p:extLst>
              </p:nvPr>
            </p:nvGraphicFramePr>
            <p:xfrm>
              <a:off x="107504" y="2105470"/>
              <a:ext cx="4458041" cy="47525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816"/>
                    <a:gridCol w="3321225"/>
                  </a:tblGrid>
                  <a:tr h="4752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35" t="-1282" r="-294118" b="-9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1282" r="-917" b="-9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101282" r="-917" b="-8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201282" r="-917" b="-7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301282" r="-917" b="-6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401282" r="-917" b="-5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501282" r="-917" b="-4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601282" r="-917" b="-3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701282" r="-917" b="-2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801282" r="-917" b="-1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901282" r="-917" b="-2564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083185" y="2276872"/>
                <a:ext cx="3603615" cy="107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dirty="0">
                              <a:latin typeface="Cambria Math" panose="02040503050406030204" pitchFamily="18" charset="0"/>
                            </a:rPr>
                            <m:t>∧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185" y="2276872"/>
                <a:ext cx="3603615" cy="10747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933877" y="3789040"/>
                <a:ext cx="4157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zh-CN" altLang="en-US" dirty="0">
                          <a:latin typeface="Cambria Math" panose="02040503050406030204" pitchFamily="18" charset="0"/>
                        </a:rPr>
                        <m:t>∧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877" y="3789040"/>
                <a:ext cx="4157164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70622" y="5439885"/>
                <a:ext cx="44977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dirty="0">
                              <a:latin typeface="Cambria Math" panose="02040503050406030204" pitchFamily="18" charset="0"/>
                            </a:rPr>
                            <m:t>∧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22" y="5439885"/>
                <a:ext cx="449777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29556" y="1582250"/>
                <a:ext cx="27903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dirty="0"/>
                  <a:t>简化形式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56" y="1582250"/>
                <a:ext cx="279031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6471" r="-3493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6460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19919266"/>
                  </p:ext>
                </p:extLst>
              </p:nvPr>
            </p:nvGraphicFramePr>
            <p:xfrm>
              <a:off x="456031" y="3501008"/>
              <a:ext cx="3593945" cy="2833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4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774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752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3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19919266"/>
                  </p:ext>
                </p:extLst>
              </p:nvPr>
            </p:nvGraphicFramePr>
            <p:xfrm>
              <a:off x="456031" y="3501008"/>
              <a:ext cx="3593945" cy="2833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469"/>
                    <a:gridCol w="2677476"/>
                  </a:tblGrid>
                  <a:tr h="4752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62" t="-1282" r="-294040" b="-52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1282" r="-909" b="-521795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101282" r="-909" b="-421795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201282" r="-909" b="-321795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309211" r="-909" b="-230263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398718" r="-909" b="-124359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498718" r="-909" b="-2435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96158"/>
                  </p:ext>
                </p:extLst>
              </p:nvPr>
            </p:nvGraphicFramePr>
            <p:xfrm>
              <a:off x="4427984" y="2670555"/>
              <a:ext cx="376808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0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84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390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96158"/>
                  </p:ext>
                </p:extLst>
              </p:nvPr>
            </p:nvGraphicFramePr>
            <p:xfrm>
              <a:off x="4427984" y="2670555"/>
              <a:ext cx="376808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040"/>
                    <a:gridCol w="1884040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23" t="-1333" r="-100968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1333" r="-1294" b="-7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101333" r="-1294" b="-6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201333" r="-1294" b="-5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297368" r="-1294" b="-423684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402667" r="-1294" b="-3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502667" r="-1294" b="-2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602667" r="-1294" b="-1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702667" r="-1294" b="-29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1700808"/>
                <a:ext cx="7345344" cy="877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7345344" cy="877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71600" y="2958028"/>
                <a:ext cx="27903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dirty="0"/>
                  <a:t>简化形式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958028"/>
                <a:ext cx="2790316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5116" r="-3493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788024" y="2147335"/>
                <a:ext cx="27903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dirty="0"/>
                  <a:t>简化形式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147335"/>
                <a:ext cx="279031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5116" r="-3493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5932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1" y="384716"/>
            <a:ext cx="8229600" cy="1143000"/>
          </a:xfrm>
        </p:spPr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828523"/>
                  </p:ext>
                </p:extLst>
              </p:nvPr>
            </p:nvGraphicFramePr>
            <p:xfrm>
              <a:off x="179512" y="1774093"/>
              <a:ext cx="8964487" cy="50030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6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52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3163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712947">
                    <a:tc rowSpan="2" gridSpan="2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                     </a:t>
                          </a:r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                 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A,B,C,D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E,B,C,D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E,F,G,D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E,F,G,H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5791">
                    <a:tc gridSpan="2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828523"/>
                  </p:ext>
                </p:extLst>
              </p:nvPr>
            </p:nvGraphicFramePr>
            <p:xfrm>
              <a:off x="179512" y="1774093"/>
              <a:ext cx="8964487" cy="50030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6913"/>
                    <a:gridCol w="635295"/>
                    <a:gridCol w="1296144"/>
                    <a:gridCol w="1512168"/>
                    <a:gridCol w="1512168"/>
                    <a:gridCol w="1440160"/>
                    <a:gridCol w="1331639"/>
                  </a:tblGrid>
                  <a:tr h="712947">
                    <a:tc rowSpan="2"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6" t="-985" r="-380782" b="-305911"/>
                          </a:stretch>
                        </a:blip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A,B,C,D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E,B,C,D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E,F,G,D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E,F,G,H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525791">
                    <a:tc gridSpan="2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205000" r="-627094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205000" r="-448826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205000" r="-285484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205000" r="-185484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205000" r="-94915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205000" r="-2283" b="-521000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350575" r="-627094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350575" r="-448826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350575" r="-285484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350575" r="-185484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350575" r="-94915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350575" r="-2283" b="-498851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455814" r="-627094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455814" r="-448826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455814" r="-285484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455814" r="-185484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455814" r="-94915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455814" r="-2283" b="-404651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555814" r="-627094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555814" r="-448826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555814" r="-285484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555814" r="-185484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555814" r="-94915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555814" r="-2283" b="-304651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655814" r="-627094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655814" r="-448826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655814" r="-285484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655814" r="-185484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655814" r="-94915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655814" r="-2283" b="-204651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747126" r="-627094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747126" r="-448826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747126" r="-285484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747126" r="-185484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747126" r="-94915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747126" r="-2283" b="-102299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856977" r="-627094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856977" r="-448826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856977" r="-285484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856977" r="-185484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856977" r="-94915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856977" r="-2283" b="-348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1" name="直接连接符 10"/>
          <p:cNvCxnSpPr/>
          <p:nvPr/>
        </p:nvCxnSpPr>
        <p:spPr>
          <a:xfrm>
            <a:off x="765921" y="1766243"/>
            <a:ext cx="1224136" cy="12241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79512" y="2348724"/>
            <a:ext cx="1810545" cy="6416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63888" y="1297039"/>
                <a:ext cx="241938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297039"/>
                <a:ext cx="2419380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A0C69520-ADD9-4BD0-9FF2-2FDE59B0FAF2}"/>
              </a:ext>
            </a:extLst>
          </p:cNvPr>
          <p:cNvSpPr txBox="1"/>
          <p:nvPr/>
        </p:nvSpPr>
        <p:spPr>
          <a:xfrm>
            <a:off x="3146826" y="124302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002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512" y="1844824"/>
                <a:ext cx="8507288" cy="48965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𝑬𝒆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dirty="0">
                              <a:latin typeface="Cambria Math" panose="02040503050406030204" pitchFamily="18" charset="0"/>
                            </a:rPr>
                            <m:t>∧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对所有的组合并不总成立，但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距离增加时，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∧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dirty="0"/>
                  <a:t>不会增加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使邻域内产生泛化，而不同邻域则产生分类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512" y="1844824"/>
                <a:ext cx="8507288" cy="4896544"/>
              </a:xfrm>
              <a:blipFill rotWithShape="0">
                <a:blip r:embed="rId2"/>
                <a:stretch>
                  <a:fillRect l="-1433" r="-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8808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网络存储哈希编码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556792"/>
                <a:ext cx="8507289" cy="5184576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</a:rPr>
                  <a:t>的映射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的每个分量有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个值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的维数为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 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=50,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则需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存储单元</a:t>
                </a:r>
                <a:endParaRPr lang="en-US" altLang="zh-CN" dirty="0"/>
              </a:p>
              <a:p>
                <a:r>
                  <a:rPr lang="zh-CN" altLang="en-US" dirty="0"/>
                  <a:t>哈希编码：计算机中数据压缩技术。当在一个大的存储区域稀疏地存储一些数据时，可以通过哈希编码将其压缩到一个很小的区域。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将稀疏地存于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通过</m:t>
                    </m:r>
                  </m:oMath>
                </a14:m>
                <a:r>
                  <a:rPr lang="zh-CN" altLang="en-US" dirty="0"/>
                  <a:t>哈希编码将其压缩存储到小的存储区域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。可以通过产生一个伪随机数的程序来实现，将大的存储区域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的地址作为该伪随机数产生程序的变量，产生的随机数限制在一个很小的范围内，该随机数便作为小存储区域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/>
                  <a:t>的地址。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556792"/>
                <a:ext cx="8507289" cy="5184576"/>
              </a:xfrm>
              <a:blipFill rotWithShape="0">
                <a:blip r:embed="rId3"/>
                <a:stretch>
                  <a:fillRect l="-1433" t="-1528" r="-287" b="-1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695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98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238964" cy="41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76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网络存储哈希编码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556792"/>
                <a:ext cx="8507289" cy="5184576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</a:rPr>
                  <a:t>的映射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①</a:t>
                </a:r>
                <a:r>
                  <a:rPr lang="zh-CN" altLang="en-US" dirty="0"/>
                  <a:t>同一输入向量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所对应的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的不同元素映射到同一地址的概率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=2000,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②相距较远向量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dirty="0">
                        <a:latin typeface="Cambria Math" panose="02040503050406030204" pitchFamily="18" charset="0"/>
                      </a:rPr>
                      <m:t>∧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但经过映射后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zh-CN" altLang="en-US" dirty="0">
                          <a:latin typeface="Cambria Math" panose="02040503050406030204" pitchFamily="18" charset="0"/>
                        </a:rPr>
                        <m:t>∧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=0.818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165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016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556792"/>
                <a:ext cx="8507289" cy="5184576"/>
              </a:xfrm>
              <a:blipFill>
                <a:blip r:embed="rId2"/>
                <a:stretch>
                  <a:fillRect l="-1433" t="-1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1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8406</TotalTime>
  <Words>11630</Words>
  <Application>Microsoft Office PowerPoint</Application>
  <PresentationFormat>全屏显示(4:3)</PresentationFormat>
  <Paragraphs>2130</Paragraphs>
  <Slides>170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79" baseType="lpstr">
      <vt:lpstr>黑体</vt:lpstr>
      <vt:lpstr>隶书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机器人智能控制</vt:lpstr>
      <vt:lpstr>神经网络控制</vt:lpstr>
      <vt:lpstr>本讲的主要内容</vt:lpstr>
      <vt:lpstr>本讲的主要内容</vt:lpstr>
      <vt:lpstr>人工神经元的PID调节器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本讲的主要内容</vt:lpstr>
      <vt:lpstr>RBF(Radial Basis Function)神经网络</vt:lpstr>
      <vt:lpstr>RBF神经网络建模</vt:lpstr>
      <vt:lpstr>仿真实例</vt:lpstr>
      <vt:lpstr>仿真实例</vt:lpstr>
      <vt:lpstr>仿真实例</vt:lpstr>
      <vt:lpstr>仿真实例</vt:lpstr>
      <vt:lpstr>RBF神经网络</vt:lpstr>
      <vt:lpstr>基于RBF神经网络的监督控制</vt:lpstr>
      <vt:lpstr>基于RBF神经网络的监督控制</vt:lpstr>
      <vt:lpstr>仿真实例</vt:lpstr>
      <vt:lpstr>仿真实例</vt:lpstr>
      <vt:lpstr>仿真实例</vt:lpstr>
      <vt:lpstr>仿真实例</vt:lpstr>
      <vt:lpstr>仿真实例</vt:lpstr>
      <vt:lpstr>RBF神经网络的模型参考自适应控制</vt:lpstr>
      <vt:lpstr>RBF神经网络的模型参考自适应控制</vt:lpstr>
      <vt:lpstr>仿真实例</vt:lpstr>
      <vt:lpstr>仿真实例</vt:lpstr>
      <vt:lpstr>RBF自校正控制</vt:lpstr>
      <vt:lpstr>RBF自校正控制</vt:lpstr>
      <vt:lpstr>RBF自校正控制</vt:lpstr>
      <vt:lpstr>RBF自校正控制</vt:lpstr>
      <vt:lpstr>仿真实例</vt:lpstr>
      <vt:lpstr>仿真实例</vt:lpstr>
      <vt:lpstr>仿真实例</vt:lpstr>
      <vt:lpstr>仿真实例</vt:lpstr>
      <vt:lpstr>自适应RBF神经网络控制</vt:lpstr>
      <vt:lpstr>自适应RBF神经网络控制</vt:lpstr>
      <vt:lpstr>自适应RBF神经网络控制</vt:lpstr>
      <vt:lpstr>自适应RBF神经网络控制</vt:lpstr>
      <vt:lpstr>自适应RBF神经网络控制</vt:lpstr>
      <vt:lpstr>自适应RBF神经网络控制</vt:lpstr>
      <vt:lpstr>自适应RBF神经网络控制</vt:lpstr>
      <vt:lpstr>仿真实例</vt:lpstr>
      <vt:lpstr>仿真实例1</vt:lpstr>
      <vt:lpstr>仿真实例2</vt:lpstr>
      <vt:lpstr>仿真实例2</vt:lpstr>
      <vt:lpstr>仿真实例2</vt:lpstr>
      <vt:lpstr>仿真实例2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仿真实例</vt:lpstr>
      <vt:lpstr>仿真实例</vt:lpstr>
      <vt:lpstr>仿真实例</vt:lpstr>
      <vt:lpstr>仿真实例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仿真实例</vt:lpstr>
      <vt:lpstr>仿真实例</vt:lpstr>
      <vt:lpstr>仿真实例</vt:lpstr>
      <vt:lpstr>仿真实例</vt:lpstr>
      <vt:lpstr>本讲的主要内容</vt:lpstr>
      <vt:lpstr>CMAC神经网络</vt:lpstr>
      <vt:lpstr>CMAC神经网络</vt:lpstr>
      <vt:lpstr>CMAC神经网络数学表示</vt:lpstr>
      <vt:lpstr>CMAC神经网络学习算法</vt:lpstr>
      <vt:lpstr>CMAC神经网络学习算法</vt:lpstr>
      <vt:lpstr>CMAC神经网络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CMAC网络存储哈希编码</vt:lpstr>
      <vt:lpstr>PowerPoint 演示文稿</vt:lpstr>
      <vt:lpstr>CMAC网络存储哈希编码</vt:lpstr>
      <vt:lpstr>机械手控制问题</vt:lpstr>
      <vt:lpstr>机械手逆运动学</vt:lpstr>
      <vt:lpstr>机械手逆运动学</vt:lpstr>
      <vt:lpstr>机械手逆运动学神经网络控制</vt:lpstr>
      <vt:lpstr>CMAC神经网络控制</vt:lpstr>
      <vt:lpstr>机械手正模型NN1</vt:lpstr>
      <vt:lpstr>机械手正模型NN1</vt:lpstr>
      <vt:lpstr>机械手逆模型NN2</vt:lpstr>
      <vt:lpstr>机械手逆模型NN2</vt:lpstr>
      <vt:lpstr>机械手逆模型NN2</vt:lpstr>
      <vt:lpstr>机械手逆模型NN2</vt:lpstr>
      <vt:lpstr>仿真实验</vt:lpstr>
      <vt:lpstr>仿真实验 </vt:lpstr>
      <vt:lpstr>CMAC网络解机械手逆动力学问题</vt:lpstr>
      <vt:lpstr>CMAC网络解机械手逆动力学问题</vt:lpstr>
      <vt:lpstr>CMAC网络解机械手逆动力学问题</vt:lpstr>
      <vt:lpstr>仿真实例</vt:lpstr>
      <vt:lpstr>仿真实验</vt:lpstr>
      <vt:lpstr>仿真实验</vt:lpstr>
      <vt:lpstr>仿真实验</vt:lpstr>
      <vt:lpstr>参数对控制性能影响</vt:lpstr>
      <vt:lpstr>参数对控制性能影响</vt:lpstr>
      <vt:lpstr>鲁棒性和自适应性—量测噪声影响</vt:lpstr>
      <vt:lpstr>鲁棒性和自适应性—负载变化影响</vt:lpstr>
      <vt:lpstr>鲁棒性和自适应性—变化轨迹跟踪</vt:lpstr>
      <vt:lpstr>本讲的主要内容</vt:lpstr>
      <vt:lpstr>Hopfield网络</vt:lpstr>
      <vt:lpstr>离散Hopfield网络（DHNN）</vt:lpstr>
      <vt:lpstr>离散Hopfield网络的状态变换</vt:lpstr>
      <vt:lpstr>离散Hopfield网络</vt:lpstr>
      <vt:lpstr>离散Hopfield网络</vt:lpstr>
      <vt:lpstr>稳定性分析</vt:lpstr>
      <vt:lpstr>稳定性分析</vt:lpstr>
      <vt:lpstr>稳定性分析</vt:lpstr>
      <vt:lpstr>稳定性分析</vt:lpstr>
      <vt:lpstr>离散Hopfield网络</vt:lpstr>
      <vt:lpstr>离散Hopfield网络</vt:lpstr>
      <vt:lpstr>离散Hopfield网络能量函数</vt:lpstr>
      <vt:lpstr>离散Hopfield网络能量极小点的设计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连续Hopfield网络</vt:lpstr>
      <vt:lpstr>连续Hopfield网络</vt:lpstr>
      <vt:lpstr>连续Hopfield网络</vt:lpstr>
      <vt:lpstr>连续Hopfield网络</vt:lpstr>
      <vt:lpstr>连续Hopfield网络</vt:lpstr>
      <vt:lpstr>连续Hopfield网络</vt:lpstr>
      <vt:lpstr>连续Hopfield网络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Laudon</dc:creator>
  <cp:lastModifiedBy>宋 和田</cp:lastModifiedBy>
  <cp:revision>699</cp:revision>
  <dcterms:created xsi:type="dcterms:W3CDTF">1601-01-01T00:00:00Z</dcterms:created>
  <dcterms:modified xsi:type="dcterms:W3CDTF">2020-11-11T07:12:45Z</dcterms:modified>
</cp:coreProperties>
</file>